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360" r:id="rId5"/>
    <p:sldId id="372" r:id="rId6"/>
    <p:sldId id="353" r:id="rId7"/>
    <p:sldId id="367" r:id="rId8"/>
    <p:sldId id="371" r:id="rId9"/>
    <p:sldId id="405" r:id="rId10"/>
    <p:sldId id="381" r:id="rId11"/>
    <p:sldId id="378" r:id="rId12"/>
    <p:sldId id="356" r:id="rId13"/>
    <p:sldId id="364" r:id="rId14"/>
    <p:sldId id="359" r:id="rId15"/>
    <p:sldId id="382" r:id="rId16"/>
    <p:sldId id="308"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ll Leung" initials="BL" lastIdx="1" clrIdx="0">
    <p:extLst>
      <p:ext uri="{19B8F6BF-5375-455C-9EA6-DF929625EA0E}">
        <p15:presenceInfo xmlns:p15="http://schemas.microsoft.com/office/powerpoint/2012/main" userId="S::bell.leung@vsfg.com::753963fd-e15e-4235-827f-d5a78c7ffb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177C"/>
    <a:srgbClr val="000000"/>
    <a:srgbClr val="B60095"/>
    <a:srgbClr val="6A0099"/>
    <a:srgbClr val="4E4E51"/>
    <a:srgbClr val="CBC2F4"/>
    <a:srgbClr val="35353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758" autoAdjust="0"/>
    <p:restoredTop sz="94694"/>
  </p:normalViewPr>
  <p:slideViewPr>
    <p:cSldViewPr snapToGrid="0">
      <p:cViewPr>
        <p:scale>
          <a:sx n="84" d="100"/>
          <a:sy n="84" d="100"/>
        </p:scale>
        <p:origin x="168" y="34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ll Leung" userId="753963fd-e15e-4235-827f-d5a78c7ffb21" providerId="ADAL" clId="{97164BA7-5986-4C69-B57D-E4AC590AEF72}"/>
    <pc:docChg chg="undo custSel addSld delSld modSld">
      <pc:chgData name="Bell Leung" userId="753963fd-e15e-4235-827f-d5a78c7ffb21" providerId="ADAL" clId="{97164BA7-5986-4C69-B57D-E4AC590AEF72}" dt="2022-07-08T03:44:09.136" v="84" actId="478"/>
      <pc:docMkLst>
        <pc:docMk/>
      </pc:docMkLst>
      <pc:sldChg chg="delSp mod">
        <pc:chgData name="Bell Leung" userId="753963fd-e15e-4235-827f-d5a78c7ffb21" providerId="ADAL" clId="{97164BA7-5986-4C69-B57D-E4AC590AEF72}" dt="2022-07-08T03:43:46.799" v="76" actId="478"/>
        <pc:sldMkLst>
          <pc:docMk/>
          <pc:sldMk cId="278770334" sldId="353"/>
        </pc:sldMkLst>
        <pc:spChg chg="del">
          <ac:chgData name="Bell Leung" userId="753963fd-e15e-4235-827f-d5a78c7ffb21" providerId="ADAL" clId="{97164BA7-5986-4C69-B57D-E4AC590AEF72}" dt="2022-07-08T03:43:46.799" v="76" actId="478"/>
          <ac:spMkLst>
            <pc:docMk/>
            <pc:sldMk cId="278770334" sldId="353"/>
            <ac:spMk id="2" creationId="{647B8D88-ACB1-4803-A976-CD64A053F30B}"/>
          </ac:spMkLst>
        </pc:spChg>
      </pc:sldChg>
      <pc:sldChg chg="delSp mod">
        <pc:chgData name="Bell Leung" userId="753963fd-e15e-4235-827f-d5a78c7ffb21" providerId="ADAL" clId="{97164BA7-5986-4C69-B57D-E4AC590AEF72}" dt="2022-07-08T03:44:00.335" v="82" actId="478"/>
        <pc:sldMkLst>
          <pc:docMk/>
          <pc:sldMk cId="1069826202" sldId="356"/>
        </pc:sldMkLst>
        <pc:spChg chg="del">
          <ac:chgData name="Bell Leung" userId="753963fd-e15e-4235-827f-d5a78c7ffb21" providerId="ADAL" clId="{97164BA7-5986-4C69-B57D-E4AC590AEF72}" dt="2022-07-08T03:44:00.335" v="82" actId="478"/>
          <ac:spMkLst>
            <pc:docMk/>
            <pc:sldMk cId="1069826202" sldId="356"/>
            <ac:spMk id="2" creationId="{4BB7F79F-BC25-4D4E-96FF-E6775827A05A}"/>
          </ac:spMkLst>
        </pc:spChg>
      </pc:sldChg>
      <pc:sldChg chg="delSp mod">
        <pc:chgData name="Bell Leung" userId="753963fd-e15e-4235-827f-d5a78c7ffb21" providerId="ADAL" clId="{97164BA7-5986-4C69-B57D-E4AC590AEF72}" dt="2022-07-08T03:44:09.136" v="84" actId="478"/>
        <pc:sldMkLst>
          <pc:docMk/>
          <pc:sldMk cId="3042134992" sldId="359"/>
        </pc:sldMkLst>
        <pc:spChg chg="del">
          <ac:chgData name="Bell Leung" userId="753963fd-e15e-4235-827f-d5a78c7ffb21" providerId="ADAL" clId="{97164BA7-5986-4C69-B57D-E4AC590AEF72}" dt="2022-07-08T03:44:09.136" v="84" actId="478"/>
          <ac:spMkLst>
            <pc:docMk/>
            <pc:sldMk cId="3042134992" sldId="359"/>
            <ac:spMk id="2" creationId="{E9AEC0A0-3D44-4067-BBA1-40B232B524A2}"/>
          </ac:spMkLst>
        </pc:spChg>
      </pc:sldChg>
      <pc:sldChg chg="delSp mod">
        <pc:chgData name="Bell Leung" userId="753963fd-e15e-4235-827f-d5a78c7ffb21" providerId="ADAL" clId="{97164BA7-5986-4C69-B57D-E4AC590AEF72}" dt="2022-07-08T03:44:05.535" v="83" actId="478"/>
        <pc:sldMkLst>
          <pc:docMk/>
          <pc:sldMk cId="2792778073" sldId="364"/>
        </pc:sldMkLst>
        <pc:spChg chg="del">
          <ac:chgData name="Bell Leung" userId="753963fd-e15e-4235-827f-d5a78c7ffb21" providerId="ADAL" clId="{97164BA7-5986-4C69-B57D-E4AC590AEF72}" dt="2022-07-08T03:44:05.535" v="83" actId="478"/>
          <ac:spMkLst>
            <pc:docMk/>
            <pc:sldMk cId="2792778073" sldId="364"/>
            <ac:spMk id="2" creationId="{CC58CB15-AC0B-4D7E-9431-7784A2F9C140}"/>
          </ac:spMkLst>
        </pc:spChg>
      </pc:sldChg>
      <pc:sldChg chg="delSp mod">
        <pc:chgData name="Bell Leung" userId="753963fd-e15e-4235-827f-d5a78c7ffb21" providerId="ADAL" clId="{97164BA7-5986-4C69-B57D-E4AC590AEF72}" dt="2022-07-08T03:43:48.463" v="77" actId="478"/>
        <pc:sldMkLst>
          <pc:docMk/>
          <pc:sldMk cId="3269635091" sldId="367"/>
        </pc:sldMkLst>
        <pc:spChg chg="del">
          <ac:chgData name="Bell Leung" userId="753963fd-e15e-4235-827f-d5a78c7ffb21" providerId="ADAL" clId="{97164BA7-5986-4C69-B57D-E4AC590AEF72}" dt="2022-07-08T03:43:48.463" v="77" actId="478"/>
          <ac:spMkLst>
            <pc:docMk/>
            <pc:sldMk cId="3269635091" sldId="367"/>
            <ac:spMk id="2" creationId="{61C9926D-EA7E-4CCB-8252-6E25433CE0E0}"/>
          </ac:spMkLst>
        </pc:spChg>
      </pc:sldChg>
      <pc:sldChg chg="delSp mod">
        <pc:chgData name="Bell Leung" userId="753963fd-e15e-4235-827f-d5a78c7ffb21" providerId="ADAL" clId="{97164BA7-5986-4C69-B57D-E4AC590AEF72}" dt="2022-07-08T03:43:51.936" v="78" actId="478"/>
        <pc:sldMkLst>
          <pc:docMk/>
          <pc:sldMk cId="1081747993" sldId="371"/>
        </pc:sldMkLst>
        <pc:spChg chg="del">
          <ac:chgData name="Bell Leung" userId="753963fd-e15e-4235-827f-d5a78c7ffb21" providerId="ADAL" clId="{97164BA7-5986-4C69-B57D-E4AC590AEF72}" dt="2022-07-08T03:43:51.936" v="78" actId="478"/>
          <ac:spMkLst>
            <pc:docMk/>
            <pc:sldMk cId="1081747993" sldId="371"/>
            <ac:spMk id="2" creationId="{BE4D946A-05D9-4EF5-B7C0-EDABAC9C6F32}"/>
          </ac:spMkLst>
        </pc:spChg>
      </pc:sldChg>
      <pc:sldChg chg="delSp mod">
        <pc:chgData name="Bell Leung" userId="753963fd-e15e-4235-827f-d5a78c7ffb21" providerId="ADAL" clId="{97164BA7-5986-4C69-B57D-E4AC590AEF72}" dt="2022-07-08T03:43:44.559" v="75" actId="478"/>
        <pc:sldMkLst>
          <pc:docMk/>
          <pc:sldMk cId="3990737401" sldId="372"/>
        </pc:sldMkLst>
        <pc:spChg chg="del">
          <ac:chgData name="Bell Leung" userId="753963fd-e15e-4235-827f-d5a78c7ffb21" providerId="ADAL" clId="{97164BA7-5986-4C69-B57D-E4AC590AEF72}" dt="2022-07-08T03:43:44.559" v="75" actId="478"/>
          <ac:spMkLst>
            <pc:docMk/>
            <pc:sldMk cId="3990737401" sldId="372"/>
            <ac:spMk id="2" creationId="{1FB68326-5E4D-4E07-AB40-6E86A59E35D6}"/>
          </ac:spMkLst>
        </pc:spChg>
      </pc:sldChg>
      <pc:sldChg chg="delSp mod">
        <pc:chgData name="Bell Leung" userId="753963fd-e15e-4235-827f-d5a78c7ffb21" providerId="ADAL" clId="{97164BA7-5986-4C69-B57D-E4AC590AEF72}" dt="2022-07-08T03:43:57.939" v="81" actId="478"/>
        <pc:sldMkLst>
          <pc:docMk/>
          <pc:sldMk cId="2873303909" sldId="378"/>
        </pc:sldMkLst>
        <pc:spChg chg="del">
          <ac:chgData name="Bell Leung" userId="753963fd-e15e-4235-827f-d5a78c7ffb21" providerId="ADAL" clId="{97164BA7-5986-4C69-B57D-E4AC590AEF72}" dt="2022-07-08T03:43:57.939" v="81" actId="478"/>
          <ac:spMkLst>
            <pc:docMk/>
            <pc:sldMk cId="2873303909" sldId="378"/>
            <ac:spMk id="2" creationId="{81319E75-6475-9F1E-EFDF-3183F031537B}"/>
          </ac:spMkLst>
        </pc:spChg>
      </pc:sldChg>
      <pc:sldChg chg="delSp mod">
        <pc:chgData name="Bell Leung" userId="753963fd-e15e-4235-827f-d5a78c7ffb21" providerId="ADAL" clId="{97164BA7-5986-4C69-B57D-E4AC590AEF72}" dt="2022-07-08T03:43:56.079" v="80" actId="478"/>
        <pc:sldMkLst>
          <pc:docMk/>
          <pc:sldMk cId="845414862" sldId="381"/>
        </pc:sldMkLst>
        <pc:spChg chg="del">
          <ac:chgData name="Bell Leung" userId="753963fd-e15e-4235-827f-d5a78c7ffb21" providerId="ADAL" clId="{97164BA7-5986-4C69-B57D-E4AC590AEF72}" dt="2022-07-08T03:43:56.079" v="80" actId="478"/>
          <ac:spMkLst>
            <pc:docMk/>
            <pc:sldMk cId="845414862" sldId="381"/>
            <ac:spMk id="2" creationId="{A710DB70-31F5-D579-C88C-003DC33A4164}"/>
          </ac:spMkLst>
        </pc:spChg>
      </pc:sldChg>
      <pc:sldChg chg="del">
        <pc:chgData name="Bell Leung" userId="753963fd-e15e-4235-827f-d5a78c7ffb21" providerId="ADAL" clId="{97164BA7-5986-4C69-B57D-E4AC590AEF72}" dt="2022-07-08T03:33:21.380" v="64" actId="47"/>
        <pc:sldMkLst>
          <pc:docMk/>
          <pc:sldMk cId="24394264" sldId="387"/>
        </pc:sldMkLst>
      </pc:sldChg>
      <pc:sldChg chg="addSp delSp modSp add mod">
        <pc:chgData name="Bell Leung" userId="753963fd-e15e-4235-827f-d5a78c7ffb21" providerId="ADAL" clId="{97164BA7-5986-4C69-B57D-E4AC590AEF72}" dt="2022-07-08T03:43:54.063" v="79" actId="478"/>
        <pc:sldMkLst>
          <pc:docMk/>
          <pc:sldMk cId="3297610183" sldId="405"/>
        </pc:sldMkLst>
        <pc:spChg chg="del">
          <ac:chgData name="Bell Leung" userId="753963fd-e15e-4235-827f-d5a78c7ffb21" providerId="ADAL" clId="{97164BA7-5986-4C69-B57D-E4AC590AEF72}" dt="2022-07-08T03:43:54.063" v="79" actId="478"/>
          <ac:spMkLst>
            <pc:docMk/>
            <pc:sldMk cId="3297610183" sldId="405"/>
            <ac:spMk id="2" creationId="{34FE4AD3-50C2-E4FD-6C3C-5B81DA3C8BD1}"/>
          </ac:spMkLst>
        </pc:spChg>
        <pc:spChg chg="add del mod">
          <ac:chgData name="Bell Leung" userId="753963fd-e15e-4235-827f-d5a78c7ffb21" providerId="ADAL" clId="{97164BA7-5986-4C69-B57D-E4AC590AEF72}" dt="2022-07-08T03:43:40.352" v="74" actId="478"/>
          <ac:spMkLst>
            <pc:docMk/>
            <pc:sldMk cId="3297610183" sldId="405"/>
            <ac:spMk id="7" creationId="{14838C58-E95F-4E9B-45DE-169406650D17}"/>
          </ac:spMkLst>
        </pc:spChg>
        <pc:spChg chg="add mod">
          <ac:chgData name="Bell Leung" userId="753963fd-e15e-4235-827f-d5a78c7ffb21" providerId="ADAL" clId="{97164BA7-5986-4C69-B57D-E4AC590AEF72}" dt="2022-07-08T03:43:33.608" v="68" actId="1076"/>
          <ac:spMkLst>
            <pc:docMk/>
            <pc:sldMk cId="3297610183" sldId="405"/>
            <ac:spMk id="8" creationId="{FABCEE07-5E0E-F60D-3256-2ACB5F961860}"/>
          </ac:spMkLst>
        </pc:spChg>
        <pc:spChg chg="del">
          <ac:chgData name="Bell Leung" userId="753963fd-e15e-4235-827f-d5a78c7ffb21" providerId="ADAL" clId="{97164BA7-5986-4C69-B57D-E4AC590AEF72}" dt="2022-07-08T03:33:05.571" v="62" actId="478"/>
          <ac:spMkLst>
            <pc:docMk/>
            <pc:sldMk cId="3297610183" sldId="405"/>
            <ac:spMk id="9" creationId="{F05F82BD-6685-C315-FFAC-AA9E6F4AFC90}"/>
          </ac:spMkLst>
        </pc:spChg>
        <pc:spChg chg="add mod">
          <ac:chgData name="Bell Leung" userId="753963fd-e15e-4235-827f-d5a78c7ffb21" providerId="ADAL" clId="{97164BA7-5986-4C69-B57D-E4AC590AEF72}" dt="2022-07-08T03:43:33.608" v="68" actId="1076"/>
          <ac:spMkLst>
            <pc:docMk/>
            <pc:sldMk cId="3297610183" sldId="405"/>
            <ac:spMk id="10" creationId="{1E19774D-1850-B118-AFCB-CF05D7D2A824}"/>
          </ac:spMkLst>
        </pc:spChg>
        <pc:spChg chg="add mod">
          <ac:chgData name="Bell Leung" userId="753963fd-e15e-4235-827f-d5a78c7ffb21" providerId="ADAL" clId="{97164BA7-5986-4C69-B57D-E4AC590AEF72}" dt="2022-07-08T03:43:37.455" v="73" actId="1036"/>
          <ac:spMkLst>
            <pc:docMk/>
            <pc:sldMk cId="3297610183" sldId="405"/>
            <ac:spMk id="11" creationId="{57AA0822-C521-B5E4-C27A-C2F74C06B9B0}"/>
          </ac:spMkLst>
        </pc:spChg>
        <pc:spChg chg="add mod">
          <ac:chgData name="Bell Leung" userId="753963fd-e15e-4235-827f-d5a78c7ffb21" providerId="ADAL" clId="{97164BA7-5986-4C69-B57D-E4AC590AEF72}" dt="2022-07-08T03:30:17.220" v="2" actId="1076"/>
          <ac:spMkLst>
            <pc:docMk/>
            <pc:sldMk cId="3297610183" sldId="405"/>
            <ac:spMk id="12" creationId="{3B0254E8-8E1E-8F6D-A351-68EF3EC83D40}"/>
          </ac:spMkLst>
        </pc:spChg>
        <pc:spChg chg="add mod">
          <ac:chgData name="Bell Leung" userId="753963fd-e15e-4235-827f-d5a78c7ffb21" providerId="ADAL" clId="{97164BA7-5986-4C69-B57D-E4AC590AEF72}" dt="2022-07-08T03:39:55.928" v="67" actId="1076"/>
          <ac:spMkLst>
            <pc:docMk/>
            <pc:sldMk cId="3297610183" sldId="405"/>
            <ac:spMk id="13" creationId="{8EC35520-0456-5015-C92A-12A4C7523608}"/>
          </ac:spMkLst>
        </pc:spChg>
        <pc:spChg chg="mod">
          <ac:chgData name="Bell Leung" userId="753963fd-e15e-4235-827f-d5a78c7ffb21" providerId="ADAL" clId="{97164BA7-5986-4C69-B57D-E4AC590AEF72}" dt="2022-07-08T03:30:11.327" v="1"/>
          <ac:spMkLst>
            <pc:docMk/>
            <pc:sldMk cId="3297610183" sldId="405"/>
            <ac:spMk id="15" creationId="{49841090-E6D8-A6F9-5CAB-6B941F93FC6E}"/>
          </ac:spMkLst>
        </pc:spChg>
        <pc:spChg chg="mod">
          <ac:chgData name="Bell Leung" userId="753963fd-e15e-4235-827f-d5a78c7ffb21" providerId="ADAL" clId="{97164BA7-5986-4C69-B57D-E4AC590AEF72}" dt="2022-07-08T03:30:11.327" v="1"/>
          <ac:spMkLst>
            <pc:docMk/>
            <pc:sldMk cId="3297610183" sldId="405"/>
            <ac:spMk id="16" creationId="{01EF87C6-B4B9-EA55-B289-2EE9A314558D}"/>
          </ac:spMkLst>
        </pc:spChg>
        <pc:spChg chg="mod">
          <ac:chgData name="Bell Leung" userId="753963fd-e15e-4235-827f-d5a78c7ffb21" providerId="ADAL" clId="{97164BA7-5986-4C69-B57D-E4AC590AEF72}" dt="2022-07-08T03:30:11.327" v="1"/>
          <ac:spMkLst>
            <pc:docMk/>
            <pc:sldMk cId="3297610183" sldId="405"/>
            <ac:spMk id="17" creationId="{BF33571E-364A-EEE2-AE04-590CE9C76252}"/>
          </ac:spMkLst>
        </pc:spChg>
        <pc:spChg chg="add mod">
          <ac:chgData name="Bell Leung" userId="753963fd-e15e-4235-827f-d5a78c7ffb21" providerId="ADAL" clId="{97164BA7-5986-4C69-B57D-E4AC590AEF72}" dt="2022-07-08T03:43:37.455" v="73" actId="1036"/>
          <ac:spMkLst>
            <pc:docMk/>
            <pc:sldMk cId="3297610183" sldId="405"/>
            <ac:spMk id="18" creationId="{CBE0CEB8-F9E0-47BA-C71B-5B82C2CE32CE}"/>
          </ac:spMkLst>
        </pc:spChg>
        <pc:spChg chg="add mod">
          <ac:chgData name="Bell Leung" userId="753963fd-e15e-4235-827f-d5a78c7ffb21" providerId="ADAL" clId="{97164BA7-5986-4C69-B57D-E4AC590AEF72}" dt="2022-07-08T03:31:28.905" v="33" actId="1036"/>
          <ac:spMkLst>
            <pc:docMk/>
            <pc:sldMk cId="3297610183" sldId="405"/>
            <ac:spMk id="20" creationId="{EF20CB26-37AA-5643-C029-5C8DD9F9B01A}"/>
          </ac:spMkLst>
        </pc:spChg>
        <pc:spChg chg="add mod">
          <ac:chgData name="Bell Leung" userId="753963fd-e15e-4235-827f-d5a78c7ffb21" providerId="ADAL" clId="{97164BA7-5986-4C69-B57D-E4AC590AEF72}" dt="2022-07-08T03:31:28.905" v="33" actId="1036"/>
          <ac:spMkLst>
            <pc:docMk/>
            <pc:sldMk cId="3297610183" sldId="405"/>
            <ac:spMk id="21" creationId="{F4964D0C-891E-EC77-F919-FF3EFF3B57FE}"/>
          </ac:spMkLst>
        </pc:spChg>
        <pc:spChg chg="add mod">
          <ac:chgData name="Bell Leung" userId="753963fd-e15e-4235-827f-d5a78c7ffb21" providerId="ADAL" clId="{97164BA7-5986-4C69-B57D-E4AC590AEF72}" dt="2022-07-08T03:31:28.905" v="33" actId="1036"/>
          <ac:spMkLst>
            <pc:docMk/>
            <pc:sldMk cId="3297610183" sldId="405"/>
            <ac:spMk id="22" creationId="{6FBD7E04-A767-2E10-056F-A91017F2E126}"/>
          </ac:spMkLst>
        </pc:spChg>
        <pc:spChg chg="add mod">
          <ac:chgData name="Bell Leung" userId="753963fd-e15e-4235-827f-d5a78c7ffb21" providerId="ADAL" clId="{97164BA7-5986-4C69-B57D-E4AC590AEF72}" dt="2022-07-08T03:31:28.905" v="33" actId="1036"/>
          <ac:spMkLst>
            <pc:docMk/>
            <pc:sldMk cId="3297610183" sldId="405"/>
            <ac:spMk id="23" creationId="{512C1230-8F48-F889-D5D0-D4D12F5C4DA3}"/>
          </ac:spMkLst>
        </pc:spChg>
        <pc:spChg chg="add mod">
          <ac:chgData name="Bell Leung" userId="753963fd-e15e-4235-827f-d5a78c7ffb21" providerId="ADAL" clId="{97164BA7-5986-4C69-B57D-E4AC590AEF72}" dt="2022-07-08T03:31:28.905" v="33" actId="1036"/>
          <ac:spMkLst>
            <pc:docMk/>
            <pc:sldMk cId="3297610183" sldId="405"/>
            <ac:spMk id="24" creationId="{C940EE1B-AFD0-4D5E-9F67-519E23BFF22D}"/>
          </ac:spMkLst>
        </pc:spChg>
        <pc:spChg chg="add mod">
          <ac:chgData name="Bell Leung" userId="753963fd-e15e-4235-827f-d5a78c7ffb21" providerId="ADAL" clId="{97164BA7-5986-4C69-B57D-E4AC590AEF72}" dt="2022-07-08T03:31:28.905" v="33" actId="1036"/>
          <ac:spMkLst>
            <pc:docMk/>
            <pc:sldMk cId="3297610183" sldId="405"/>
            <ac:spMk id="25" creationId="{E3AFF4C7-E712-DCF5-62E0-E893F92C61A8}"/>
          </ac:spMkLst>
        </pc:spChg>
        <pc:spChg chg="add mod">
          <ac:chgData name="Bell Leung" userId="753963fd-e15e-4235-827f-d5a78c7ffb21" providerId="ADAL" clId="{97164BA7-5986-4C69-B57D-E4AC590AEF72}" dt="2022-07-08T03:33:07.737" v="63" actId="1076"/>
          <ac:spMkLst>
            <pc:docMk/>
            <pc:sldMk cId="3297610183" sldId="405"/>
            <ac:spMk id="26" creationId="{97EC9E3E-D0AF-7CDB-97EA-A9ED8E65BE0E}"/>
          </ac:spMkLst>
        </pc:spChg>
        <pc:grpChg chg="add mod">
          <ac:chgData name="Bell Leung" userId="753963fd-e15e-4235-827f-d5a78c7ffb21" providerId="ADAL" clId="{97164BA7-5986-4C69-B57D-E4AC590AEF72}" dt="2022-07-08T03:39:55.928" v="67" actId="1076"/>
          <ac:grpSpMkLst>
            <pc:docMk/>
            <pc:sldMk cId="3297610183" sldId="405"/>
            <ac:grpSpMk id="14" creationId="{5572C7C8-C4BA-6057-38C5-408988317514}"/>
          </ac:grpSpMkLst>
        </pc:grpChg>
        <pc:graphicFrameChg chg="mod">
          <ac:chgData name="Bell Leung" userId="753963fd-e15e-4235-827f-d5a78c7ffb21" providerId="ADAL" clId="{97164BA7-5986-4C69-B57D-E4AC590AEF72}" dt="2022-07-08T03:30:22.915" v="3" actId="1076"/>
          <ac:graphicFrameMkLst>
            <pc:docMk/>
            <pc:sldMk cId="3297610183" sldId="405"/>
            <ac:graphicFrameMk id="6" creationId="{431EE63A-E6FF-358F-60D6-21A454D97F42}"/>
          </ac:graphicFrameMkLst>
        </pc:graphicFrameChg>
        <pc:picChg chg="add mod">
          <ac:chgData name="Bell Leung" userId="753963fd-e15e-4235-827f-d5a78c7ffb21" providerId="ADAL" clId="{97164BA7-5986-4C69-B57D-E4AC590AEF72}" dt="2022-07-08T03:31:28.905" v="33" actId="1036"/>
          <ac:picMkLst>
            <pc:docMk/>
            <pc:sldMk cId="3297610183" sldId="405"/>
            <ac:picMk id="19" creationId="{2C492F51-6129-E5CE-A8C7-E328DA366027}"/>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Sheet1!$A$2</c:f>
              <c:strCache>
                <c:ptCount val="1"/>
                <c:pt idx="0">
                  <c:v>Consumer price index (2010 = 100)</c:v>
                </c:pt>
              </c:strCache>
            </c:strRef>
          </c:tx>
          <c:spPr>
            <a:ln w="28575" cap="rnd">
              <a:solidFill>
                <a:schemeClr val="accent1"/>
              </a:solidFill>
              <a:round/>
            </a:ln>
            <a:effectLst/>
          </c:spPr>
          <c:marker>
            <c:symbol val="none"/>
          </c:marker>
          <c:cat>
            <c:strRef>
              <c:f>Sheet1!$B$1:$AP$1</c:f>
              <c:strCache>
                <c:ptCount val="41"/>
                <c:pt idx="0">
                  <c:v>1981</c:v>
                </c:pt>
                <c:pt idx="1">
                  <c:v>1982</c:v>
                </c:pt>
                <c:pt idx="2">
                  <c:v>1983</c:v>
                </c:pt>
                <c:pt idx="3">
                  <c:v>1984</c:v>
                </c:pt>
                <c:pt idx="4">
                  <c:v>1985</c:v>
                </c:pt>
                <c:pt idx="5">
                  <c:v>1986</c:v>
                </c:pt>
                <c:pt idx="6">
                  <c:v>1987</c:v>
                </c:pt>
                <c:pt idx="7">
                  <c:v>1988</c:v>
                </c:pt>
                <c:pt idx="8">
                  <c:v>1989</c:v>
                </c:pt>
                <c:pt idx="9">
                  <c:v>1990</c:v>
                </c:pt>
                <c:pt idx="10">
                  <c:v>1991</c:v>
                </c:pt>
                <c:pt idx="11">
                  <c:v>1992</c:v>
                </c:pt>
                <c:pt idx="12">
                  <c:v>1993</c:v>
                </c:pt>
                <c:pt idx="13">
                  <c:v>1994</c:v>
                </c:pt>
                <c:pt idx="14">
                  <c:v>1995</c:v>
                </c:pt>
                <c:pt idx="15">
                  <c:v>1996</c:v>
                </c:pt>
                <c:pt idx="16">
                  <c:v>1997</c:v>
                </c:pt>
                <c:pt idx="17">
                  <c:v>1998</c:v>
                </c:pt>
                <c:pt idx="18">
                  <c:v>1999</c:v>
                </c:pt>
                <c:pt idx="19">
                  <c:v>2000</c:v>
                </c:pt>
                <c:pt idx="20">
                  <c:v>2001</c:v>
                </c:pt>
                <c:pt idx="21">
                  <c:v>2002</c:v>
                </c:pt>
                <c:pt idx="22">
                  <c:v>2003</c:v>
                </c:pt>
                <c:pt idx="23">
                  <c:v>2004</c:v>
                </c:pt>
                <c:pt idx="24">
                  <c:v>2005</c:v>
                </c:pt>
                <c:pt idx="25">
                  <c:v>2006</c:v>
                </c:pt>
                <c:pt idx="26">
                  <c:v>2007</c:v>
                </c:pt>
                <c:pt idx="27">
                  <c:v>2008</c:v>
                </c:pt>
                <c:pt idx="28">
                  <c:v>2009</c:v>
                </c:pt>
                <c:pt idx="29">
                  <c:v>2010</c:v>
                </c:pt>
                <c:pt idx="30">
                  <c:v>2011</c:v>
                </c:pt>
                <c:pt idx="31">
                  <c:v>2012</c:v>
                </c:pt>
                <c:pt idx="32">
                  <c:v>2013</c:v>
                </c:pt>
                <c:pt idx="33">
                  <c:v>2014</c:v>
                </c:pt>
                <c:pt idx="34">
                  <c:v>2015</c:v>
                </c:pt>
                <c:pt idx="35">
                  <c:v>2016</c:v>
                </c:pt>
                <c:pt idx="36">
                  <c:v>2017</c:v>
                </c:pt>
                <c:pt idx="37">
                  <c:v>2018</c:v>
                </c:pt>
                <c:pt idx="38">
                  <c:v>2019</c:v>
                </c:pt>
                <c:pt idx="39">
                  <c:v>2020</c:v>
                </c:pt>
                <c:pt idx="40">
                  <c:v>2021</c:v>
                </c:pt>
              </c:strCache>
            </c:strRef>
          </c:cat>
          <c:val>
            <c:numRef>
              <c:f>Sheet1!$B$2:$AP$2</c:f>
              <c:numCache>
                <c:formatCode>General</c:formatCode>
                <c:ptCount val="41"/>
                <c:pt idx="0">
                  <c:v>28.989092581034701</c:v>
                </c:pt>
                <c:pt idx="1">
                  <c:v>32.169330585705197</c:v>
                </c:pt>
                <c:pt idx="2">
                  <c:v>35.349568590375704</c:v>
                </c:pt>
                <c:pt idx="3">
                  <c:v>38.407489748712699</c:v>
                </c:pt>
                <c:pt idx="4">
                  <c:v>39.752975058380898</c:v>
                </c:pt>
                <c:pt idx="5">
                  <c:v>41.098460368049203</c:v>
                </c:pt>
                <c:pt idx="6">
                  <c:v>43.4224804483854</c:v>
                </c:pt>
                <c:pt idx="7">
                  <c:v>46.847352145722702</c:v>
                </c:pt>
                <c:pt idx="8">
                  <c:v>51.617709152728402</c:v>
                </c:pt>
                <c:pt idx="9">
                  <c:v>56.999650391401602</c:v>
                </c:pt>
                <c:pt idx="10">
                  <c:v>63.360126400742502</c:v>
                </c:pt>
                <c:pt idx="11">
                  <c:v>69.475968717416507</c:v>
                </c:pt>
                <c:pt idx="12">
                  <c:v>75.591811034090597</c:v>
                </c:pt>
                <c:pt idx="13">
                  <c:v>82.196920736098406</c:v>
                </c:pt>
                <c:pt idx="14">
                  <c:v>89.658248362440702</c:v>
                </c:pt>
                <c:pt idx="15">
                  <c:v>95.284823293780704</c:v>
                </c:pt>
                <c:pt idx="16">
                  <c:v>100.789081378787</c:v>
                </c:pt>
                <c:pt idx="17">
                  <c:v>103.72468569079101</c:v>
                </c:pt>
                <c:pt idx="18">
                  <c:v>99.5659129154525</c:v>
                </c:pt>
                <c:pt idx="19">
                  <c:v>95.896407525448097</c:v>
                </c:pt>
                <c:pt idx="20">
                  <c:v>94.306288523112897</c:v>
                </c:pt>
                <c:pt idx="21">
                  <c:v>91.493001057442896</c:v>
                </c:pt>
                <c:pt idx="22">
                  <c:v>89.046664130773195</c:v>
                </c:pt>
                <c:pt idx="23">
                  <c:v>88.8020304381063</c:v>
                </c:pt>
                <c:pt idx="24">
                  <c:v>89.535931516107198</c:v>
                </c:pt>
                <c:pt idx="25">
                  <c:v>91.326875422392405</c:v>
                </c:pt>
                <c:pt idx="26">
                  <c:v>93.185402117594094</c:v>
                </c:pt>
                <c:pt idx="27">
                  <c:v>97.195314259968498</c:v>
                </c:pt>
                <c:pt idx="28">
                  <c:v>97.758504167605295</c:v>
                </c:pt>
                <c:pt idx="29">
                  <c:v>100</c:v>
                </c:pt>
                <c:pt idx="30">
                  <c:v>105.305248929939</c:v>
                </c:pt>
                <c:pt idx="31">
                  <c:v>109.574228429827</c:v>
                </c:pt>
                <c:pt idx="32">
                  <c:v>114.327551250282</c:v>
                </c:pt>
                <c:pt idx="33">
                  <c:v>119.384996620861</c:v>
                </c:pt>
                <c:pt idx="34">
                  <c:v>122.955620635278</c:v>
                </c:pt>
                <c:pt idx="35">
                  <c:v>125.917999549448</c:v>
                </c:pt>
                <c:pt idx="36">
                  <c:v>127.799053840955</c:v>
                </c:pt>
                <c:pt idx="37">
                  <c:v>130.87407073665199</c:v>
                </c:pt>
                <c:pt idx="38">
                  <c:v>134.64744311781899</c:v>
                </c:pt>
                <c:pt idx="39">
                  <c:v>134.98535706240099</c:v>
                </c:pt>
                <c:pt idx="40">
                  <c:v>137.10295111511601</c:v>
                </c:pt>
              </c:numCache>
            </c:numRef>
          </c:val>
          <c:smooth val="0"/>
          <c:extLst>
            <c:ext xmlns:c16="http://schemas.microsoft.com/office/drawing/2014/chart" uri="{C3380CC4-5D6E-409C-BE32-E72D297353CC}">
              <c16:uniqueId val="{00000000-987A-DE4C-8506-2EDED5689889}"/>
            </c:ext>
          </c:extLst>
        </c:ser>
        <c:dLbls>
          <c:showLegendKey val="0"/>
          <c:showVal val="0"/>
          <c:showCatName val="0"/>
          <c:showSerName val="0"/>
          <c:showPercent val="0"/>
          <c:showBubbleSize val="0"/>
        </c:dLbls>
        <c:smooth val="0"/>
        <c:axId val="1670535839"/>
        <c:axId val="1670537487"/>
      </c:lineChart>
      <c:catAx>
        <c:axId val="16705358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rgbClr val="000000"/>
                </a:solidFill>
                <a:latin typeface="Tahoma" panose="020B0604030504040204" pitchFamily="34" charset="0"/>
                <a:ea typeface="Tahoma" panose="020B0604030504040204" pitchFamily="34" charset="0"/>
                <a:cs typeface="Tahoma" panose="020B0604030504040204" pitchFamily="34" charset="0"/>
              </a:defRPr>
            </a:pPr>
            <a:endParaRPr lang="en-US"/>
          </a:p>
        </c:txPr>
        <c:crossAx val="1670537487"/>
        <c:crosses val="autoZero"/>
        <c:auto val="1"/>
        <c:lblAlgn val="ctr"/>
        <c:lblOffset val="100"/>
        <c:noMultiLvlLbl val="0"/>
      </c:catAx>
      <c:valAx>
        <c:axId val="167053748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000000"/>
                </a:solidFill>
                <a:latin typeface="Tahoma" panose="020B0604030504040204" pitchFamily="34" charset="0"/>
                <a:ea typeface="Tahoma" panose="020B0604030504040204" pitchFamily="34" charset="0"/>
                <a:cs typeface="Tahoma" panose="020B0604030504040204" pitchFamily="34" charset="0"/>
              </a:defRPr>
            </a:pPr>
            <a:endParaRPr lang="en-US"/>
          </a:p>
        </c:txPr>
        <c:crossAx val="167053583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Tahoma" panose="020B0604030504040204" pitchFamily="34" charset="0"/>
          <a:ea typeface="Tahoma" panose="020B0604030504040204" pitchFamily="34" charset="0"/>
          <a:cs typeface="Tahoma" panose="020B060403050404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022D34-1B6A-420E-A1BE-61ECAD2B89E3}" type="doc">
      <dgm:prSet loTypeId="urn:microsoft.com/office/officeart/2005/8/layout/pyramid1" loCatId="pyramid" qsTypeId="urn:microsoft.com/office/officeart/2005/8/quickstyle/simple2" qsCatId="simple" csTypeId="urn:microsoft.com/office/officeart/2005/8/colors/colorful1" csCatId="colorful" phldr="1"/>
      <dgm:spPr/>
      <dgm:t>
        <a:bodyPr/>
        <a:lstStyle/>
        <a:p>
          <a:endParaRPr lang="zh-HK" altLang="en-US"/>
        </a:p>
      </dgm:t>
    </dgm:pt>
    <dgm:pt modelId="{A956F880-4A98-4358-B924-9A85ECE7CE8C}">
      <dgm:prSet phldrT="[文字]" custT="1"/>
      <dgm:spPr/>
      <dgm:t>
        <a:bodyPr/>
        <a:lstStyle/>
        <a:p>
          <a:endPar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t>Trust</a:t>
          </a:r>
          <a:b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br>
          <a:endParaRPr lang="zh-HK" altLang="en-US" sz="1200" dirty="0">
            <a:solidFill>
              <a:schemeClr val="bg1"/>
            </a:solidFill>
            <a:latin typeface="Source Han Sans TC" panose="020B0500000000000000" pitchFamily="34" charset="-128"/>
            <a:ea typeface="Source Han Sans TC" panose="020B0500000000000000" pitchFamily="34" charset="-128"/>
          </a:endParaRPr>
        </a:p>
      </dgm:t>
    </dgm:pt>
    <dgm:pt modelId="{FED38623-AA0C-4353-B3B5-26438736168A}" type="parTrans" cxnId="{C393E66B-3B6D-470B-8364-0593DF72E1F0}">
      <dgm:prSet/>
      <dgm:spPr/>
      <dgm:t>
        <a:bodyPr/>
        <a:lstStyle/>
        <a:p>
          <a:endParaRPr lang="zh-HK" altLang="en-US" sz="1000"/>
        </a:p>
      </dgm:t>
    </dgm:pt>
    <dgm:pt modelId="{A79665CD-46CF-4869-ACD5-89177C05E1F9}" type="sibTrans" cxnId="{C393E66B-3B6D-470B-8364-0593DF72E1F0}">
      <dgm:prSet/>
      <dgm:spPr/>
      <dgm:t>
        <a:bodyPr/>
        <a:lstStyle/>
        <a:p>
          <a:endParaRPr lang="zh-HK" altLang="en-US" sz="1000"/>
        </a:p>
      </dgm:t>
    </dgm:pt>
    <dgm:pt modelId="{CA97C526-A29C-4A1B-A927-344AEA8CAE4A}">
      <dgm:prSet phldrT="[文字]" custT="1"/>
      <dgm:spPr/>
      <dgm:t>
        <a:bodyPr/>
        <a:lstStyle/>
        <a:p>
          <a:r>
            <a:rPr lang="en-US" altLang="zh-CN" sz="1800" dirty="0">
              <a:latin typeface="Tahoma" panose="020B0604030504040204" pitchFamily="34" charset="0"/>
              <a:ea typeface="Tahoma" panose="020B0604030504040204" pitchFamily="34" charset="0"/>
              <a:cs typeface="Tahoma" panose="020B0604030504040204" pitchFamily="34" charset="0"/>
            </a:rPr>
            <a:t>Aggressive Investment Stage</a:t>
          </a:r>
          <a:endParaRPr lang="zh-HK" altLang="en-US" sz="1800" dirty="0">
            <a:latin typeface="Source Han Sans TC" panose="020B0500000000000000" pitchFamily="34" charset="-128"/>
            <a:ea typeface="Source Han Sans TC" panose="020B0500000000000000" pitchFamily="34" charset="-128"/>
          </a:endParaRPr>
        </a:p>
      </dgm:t>
    </dgm:pt>
    <dgm:pt modelId="{8DA45278-6438-4D70-A775-57CE66EBF819}" type="parTrans" cxnId="{D9158DF5-C6D8-4579-94CB-419F23D8BD6F}">
      <dgm:prSet/>
      <dgm:spPr/>
      <dgm:t>
        <a:bodyPr/>
        <a:lstStyle/>
        <a:p>
          <a:endParaRPr lang="zh-HK" altLang="en-US" sz="1000"/>
        </a:p>
      </dgm:t>
    </dgm:pt>
    <dgm:pt modelId="{3F763419-7E2F-4F71-80A4-4DDBAB6C90C8}" type="sibTrans" cxnId="{D9158DF5-C6D8-4579-94CB-419F23D8BD6F}">
      <dgm:prSet/>
      <dgm:spPr/>
      <dgm:t>
        <a:bodyPr/>
        <a:lstStyle/>
        <a:p>
          <a:endParaRPr lang="zh-HK" altLang="en-US" sz="1000"/>
        </a:p>
      </dgm:t>
    </dgm:pt>
    <dgm:pt modelId="{1A48F419-0E83-4ECA-821C-AE807F5ECAE9}">
      <dgm:prSet phldrT="[文字]" custT="1"/>
      <dgm:spPr/>
      <dgm:t>
        <a:bodyPr/>
        <a:lstStyle/>
        <a:p>
          <a:pPr algn="ctr"/>
          <a:r>
            <a:rPr lang="en-US" altLang="zh-CN" sz="1200" dirty="0">
              <a:latin typeface="Tahoma" panose="020B0604030504040204" pitchFamily="34" charset="0"/>
              <a:ea typeface="Tahoma" panose="020B0604030504040204" pitchFamily="34" charset="0"/>
              <a:cs typeface="Tahoma" panose="020B0604030504040204" pitchFamily="34" charset="0"/>
            </a:rPr>
            <a:t>Stock Investment</a:t>
          </a:r>
          <a:br>
            <a:rPr lang="en-US" altLang="zh-CN" sz="1200" dirty="0">
              <a:latin typeface="Tahoma" panose="020B0604030504040204" pitchFamily="34" charset="0"/>
              <a:ea typeface="Tahoma" panose="020B0604030504040204" pitchFamily="34" charset="0"/>
              <a:cs typeface="Tahoma" panose="020B0604030504040204" pitchFamily="34" charset="0"/>
            </a:rPr>
          </a:br>
          <a:r>
            <a:rPr lang="en-US" altLang="zh-CN" sz="1200" dirty="0">
              <a:latin typeface="Tahoma" panose="020B0604030504040204" pitchFamily="34" charset="0"/>
              <a:ea typeface="Tahoma" panose="020B0604030504040204" pitchFamily="34" charset="0"/>
              <a:cs typeface="Tahoma" panose="020B0604030504040204" pitchFamily="34" charset="0"/>
            </a:rPr>
            <a:t>Single Market funds</a:t>
          </a:r>
          <a:br>
            <a:rPr lang="en-US" altLang="zh-CN" sz="1200" dirty="0">
              <a:latin typeface="Tahoma" panose="020B0604030504040204" pitchFamily="34" charset="0"/>
              <a:ea typeface="Tahoma" panose="020B0604030504040204" pitchFamily="34" charset="0"/>
              <a:cs typeface="Tahoma" panose="020B0604030504040204" pitchFamily="34" charset="0"/>
            </a:rPr>
          </a:br>
          <a:r>
            <a:rPr lang="en-US" altLang="zh-CN" sz="1200" dirty="0">
              <a:latin typeface="Tahoma" panose="020B0604030504040204" pitchFamily="34" charset="0"/>
              <a:ea typeface="Tahoma" panose="020B0604030504040204" pitchFamily="34" charset="0"/>
              <a:cs typeface="Tahoma" panose="020B0604030504040204" pitchFamily="34" charset="0"/>
            </a:rPr>
            <a:t>Regional Funds</a:t>
          </a:r>
          <a:br>
            <a:rPr lang="en-US" altLang="zh-CN" sz="1200" dirty="0">
              <a:latin typeface="Tahoma" panose="020B0604030504040204" pitchFamily="34" charset="0"/>
              <a:ea typeface="Tahoma" panose="020B0604030504040204" pitchFamily="34" charset="0"/>
              <a:cs typeface="Tahoma" panose="020B0604030504040204" pitchFamily="34" charset="0"/>
            </a:rPr>
          </a:br>
          <a:r>
            <a:rPr lang="en-US" altLang="zh-CN" sz="1200" dirty="0">
              <a:latin typeface="Tahoma" panose="020B0604030504040204" pitchFamily="34" charset="0"/>
              <a:ea typeface="Tahoma" panose="020B0604030504040204" pitchFamily="34" charset="0"/>
              <a:cs typeface="Tahoma" panose="020B0604030504040204" pitchFamily="34" charset="0"/>
            </a:rPr>
            <a:t>Global Funds</a:t>
          </a:r>
          <a:endParaRPr lang="zh-HK" altLang="en-US" sz="1200" dirty="0">
            <a:latin typeface="Source Han Sans TC" panose="020B0500000000000000" pitchFamily="34" charset="-128"/>
            <a:ea typeface="Source Han Sans TC" panose="020B0500000000000000" pitchFamily="34" charset="-128"/>
          </a:endParaRPr>
        </a:p>
      </dgm:t>
    </dgm:pt>
    <dgm:pt modelId="{F82A97BF-CDB9-41AF-9C6B-CA8617344D9B}" type="parTrans" cxnId="{7C8A4F9A-A8AF-4185-99CB-1F1E6F858897}">
      <dgm:prSet/>
      <dgm:spPr/>
      <dgm:t>
        <a:bodyPr/>
        <a:lstStyle/>
        <a:p>
          <a:endParaRPr lang="zh-HK" altLang="en-US" sz="1000"/>
        </a:p>
      </dgm:t>
    </dgm:pt>
    <dgm:pt modelId="{2F8308B8-CCED-4ED7-B525-4B740659679D}" type="sibTrans" cxnId="{7C8A4F9A-A8AF-4185-99CB-1F1E6F858897}">
      <dgm:prSet/>
      <dgm:spPr/>
      <dgm:t>
        <a:bodyPr/>
        <a:lstStyle/>
        <a:p>
          <a:endParaRPr lang="zh-HK" altLang="en-US" sz="1000"/>
        </a:p>
      </dgm:t>
    </dgm:pt>
    <dgm:pt modelId="{2A0F4F2F-487F-4940-8217-B5C9EA9E055F}">
      <dgm:prSet phldrT="[文字]" custT="1"/>
      <dgm:spPr/>
      <dgm:t>
        <a:bodyPr/>
        <a:lstStyle/>
        <a:p>
          <a:r>
            <a:rPr lang="en-HK"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t>Life Insurance</a:t>
          </a:r>
          <a:br>
            <a:rPr lang="en-HK"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HK"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t>Critical Illness</a:t>
          </a:r>
          <a:b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t>M</a:t>
          </a:r>
          <a:r>
            <a:rPr lang="en-HK" altLang="en-US" sz="1200" dirty="0" err="1">
              <a:solidFill>
                <a:schemeClr val="bg1"/>
              </a:solidFill>
              <a:latin typeface="Tahoma" panose="020B0604030504040204" pitchFamily="34" charset="0"/>
              <a:ea typeface="Tahoma" panose="020B0604030504040204" pitchFamily="34" charset="0"/>
              <a:cs typeface="Tahoma" panose="020B0604030504040204" pitchFamily="34" charset="0"/>
            </a:rPr>
            <a:t>edical</a:t>
          </a:r>
          <a:r>
            <a:rPr lang="en-HK" altLang="en-US" sz="1200" dirty="0">
              <a:solidFill>
                <a:schemeClr val="bg1"/>
              </a:solidFill>
              <a:latin typeface="Tahoma" panose="020B0604030504040204" pitchFamily="34" charset="0"/>
              <a:ea typeface="Tahoma" panose="020B0604030504040204" pitchFamily="34" charset="0"/>
              <a:cs typeface="Tahoma" panose="020B0604030504040204" pitchFamily="34" charset="0"/>
            </a:rPr>
            <a:t> Insurance</a:t>
          </a:r>
          <a:b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t>Emergency Fund</a:t>
          </a:r>
          <a:endParaRPr lang="zh-HK" altLang="en-US" sz="1200" dirty="0">
            <a:solidFill>
              <a:schemeClr val="bg1"/>
            </a:solidFill>
            <a:latin typeface="Source Han Sans TC" panose="020B0500000000000000" pitchFamily="34" charset="-128"/>
            <a:ea typeface="Source Han Sans TC" panose="020B0500000000000000" pitchFamily="34" charset="-128"/>
          </a:endParaRPr>
        </a:p>
      </dgm:t>
    </dgm:pt>
    <dgm:pt modelId="{ADAAF635-E7D6-4324-9B93-9CEB13E9659E}" type="parTrans" cxnId="{D0C3D021-3EEC-497D-B38A-BD44E843FCED}">
      <dgm:prSet/>
      <dgm:spPr/>
      <dgm:t>
        <a:bodyPr/>
        <a:lstStyle/>
        <a:p>
          <a:endParaRPr lang="zh-HK" altLang="en-US" sz="1000"/>
        </a:p>
      </dgm:t>
    </dgm:pt>
    <dgm:pt modelId="{F8D98FCA-E922-426C-AD1A-153E337DE651}" type="sibTrans" cxnId="{D0C3D021-3EEC-497D-B38A-BD44E843FCED}">
      <dgm:prSet/>
      <dgm:spPr/>
      <dgm:t>
        <a:bodyPr/>
        <a:lstStyle/>
        <a:p>
          <a:endParaRPr lang="zh-HK" altLang="en-US" sz="1000"/>
        </a:p>
      </dgm:t>
    </dgm:pt>
    <dgm:pt modelId="{83E3CF6A-976F-4EE4-AD6A-B974666593B1}">
      <dgm:prSet phldrT="[文字]" custT="1"/>
      <dgm:spPr/>
      <dgm:t>
        <a:bodyPr/>
        <a:lstStyle/>
        <a:p>
          <a:r>
            <a:rPr lang="en-US" altLang="zh-CN" sz="1200" dirty="0">
              <a:latin typeface="Tahoma" panose="020B0604030504040204" pitchFamily="34" charset="0"/>
              <a:ea typeface="Tahoma" panose="020B0604030504040204" pitchFamily="34" charset="0"/>
              <a:cs typeface="Tahoma" panose="020B0604030504040204" pitchFamily="34" charset="0"/>
            </a:rPr>
            <a:t>Bond and Fixed Income</a:t>
          </a:r>
          <a:br>
            <a:rPr lang="en-US" altLang="zh-CN" sz="1200" dirty="0">
              <a:latin typeface="Tahoma" panose="020B0604030504040204" pitchFamily="34" charset="0"/>
              <a:ea typeface="Tahoma" panose="020B0604030504040204" pitchFamily="34" charset="0"/>
              <a:cs typeface="Tahoma" panose="020B0604030504040204" pitchFamily="34" charset="0"/>
            </a:rPr>
          </a:br>
          <a:r>
            <a:rPr lang="en-US" altLang="zh-CN" sz="1200" dirty="0">
              <a:latin typeface="Tahoma" panose="020B0604030504040204" pitchFamily="34" charset="0"/>
              <a:ea typeface="Tahoma" panose="020B0604030504040204" pitchFamily="34" charset="0"/>
              <a:cs typeface="Tahoma" panose="020B0604030504040204" pitchFamily="34" charset="0"/>
            </a:rPr>
            <a:t>Insurance and Annuity</a:t>
          </a:r>
          <a:br>
            <a:rPr lang="en-US" altLang="zh-CN" sz="1200" dirty="0">
              <a:latin typeface="Tahoma" panose="020B0604030504040204" pitchFamily="34" charset="0"/>
              <a:ea typeface="Tahoma" panose="020B0604030504040204" pitchFamily="34" charset="0"/>
              <a:cs typeface="Tahoma" panose="020B0604030504040204" pitchFamily="34" charset="0"/>
            </a:rPr>
          </a:br>
          <a:r>
            <a:rPr lang="en-US" altLang="zh-CN" sz="1200" dirty="0">
              <a:latin typeface="Tahoma" panose="020B0604030504040204" pitchFamily="34" charset="0"/>
              <a:ea typeface="Tahoma" panose="020B0604030504040204" pitchFamily="34" charset="0"/>
              <a:cs typeface="Tahoma" panose="020B0604030504040204" pitchFamily="34" charset="0"/>
            </a:rPr>
            <a:t>Fixed Deposit</a:t>
          </a:r>
          <a:endParaRPr lang="zh-HK" altLang="en-US" sz="1200" dirty="0">
            <a:latin typeface="Source Han Sans TC" panose="020B0500000000000000" pitchFamily="34" charset="-128"/>
            <a:ea typeface="Source Han Sans TC" panose="020B0500000000000000" pitchFamily="34" charset="-128"/>
          </a:endParaRPr>
        </a:p>
      </dgm:t>
    </dgm:pt>
    <dgm:pt modelId="{B4F2DD8D-568C-4232-B3F9-D88B8206FBFB}" type="parTrans" cxnId="{A4A849C6-E363-460E-8738-FA9892EED98F}">
      <dgm:prSet/>
      <dgm:spPr/>
      <dgm:t>
        <a:bodyPr/>
        <a:lstStyle/>
        <a:p>
          <a:endParaRPr lang="zh-HK" altLang="en-US" sz="1000"/>
        </a:p>
      </dgm:t>
    </dgm:pt>
    <dgm:pt modelId="{DD7EB4AE-5192-434F-8BAC-E07CA548B4C1}" type="sibTrans" cxnId="{A4A849C6-E363-460E-8738-FA9892EED98F}">
      <dgm:prSet/>
      <dgm:spPr/>
      <dgm:t>
        <a:bodyPr/>
        <a:lstStyle/>
        <a:p>
          <a:endParaRPr lang="zh-HK" altLang="en-US" sz="1000"/>
        </a:p>
      </dgm:t>
    </dgm:pt>
    <dgm:pt modelId="{306F4962-0C70-4658-BDEC-7990D172DB38}">
      <dgm:prSet phldrT="[文字]" custT="1"/>
      <dgm:spPr/>
      <dgm:t>
        <a:bodyPr/>
        <a:lstStyle/>
        <a:p>
          <a:r>
            <a:rPr lang="en-US" altLang="zh-CN" sz="1800" dirty="0">
              <a:latin typeface="Tahoma" panose="020B0604030504040204" pitchFamily="34" charset="0"/>
              <a:ea typeface="Tahoma" panose="020B0604030504040204" pitchFamily="34" charset="0"/>
              <a:cs typeface="Tahoma" panose="020B0604030504040204" pitchFamily="34" charset="0"/>
            </a:rPr>
            <a:t>Foundation Stage</a:t>
          </a:r>
          <a:endParaRPr lang="zh-HK" altLang="en-US" sz="1800" dirty="0">
            <a:latin typeface="Source Han Sans TC" panose="020B0500000000000000" pitchFamily="34" charset="-128"/>
            <a:ea typeface="Source Han Sans TC" panose="020B0500000000000000" pitchFamily="34" charset="-128"/>
          </a:endParaRPr>
        </a:p>
      </dgm:t>
    </dgm:pt>
    <dgm:pt modelId="{F4A38310-6638-4767-AE17-3DF4774F7B9D}" type="parTrans" cxnId="{D3787223-9839-4A9B-8444-B609F1E8FA27}">
      <dgm:prSet/>
      <dgm:spPr/>
      <dgm:t>
        <a:bodyPr/>
        <a:lstStyle/>
        <a:p>
          <a:endParaRPr lang="zh-HK" altLang="en-US" sz="1000"/>
        </a:p>
      </dgm:t>
    </dgm:pt>
    <dgm:pt modelId="{2CB6D7BC-446D-4E34-BE5B-2034CCDED0EC}" type="sibTrans" cxnId="{D3787223-9839-4A9B-8444-B609F1E8FA27}">
      <dgm:prSet/>
      <dgm:spPr/>
      <dgm:t>
        <a:bodyPr/>
        <a:lstStyle/>
        <a:p>
          <a:endParaRPr lang="zh-HK" altLang="en-US" sz="1000"/>
        </a:p>
      </dgm:t>
    </dgm:pt>
    <dgm:pt modelId="{BB192665-63AB-4665-B528-4B3B0203379A}">
      <dgm:prSet phldrT="[文字]" custT="1"/>
      <dgm:spPr/>
      <dgm:t>
        <a:bodyPr/>
        <a:lstStyle/>
        <a:p>
          <a:r>
            <a:rPr lang="en-US" altLang="zh-CN" sz="1800" dirty="0">
              <a:latin typeface="Tahoma" panose="020B0604030504040204" pitchFamily="34" charset="0"/>
              <a:ea typeface="Tahoma" panose="020B0604030504040204" pitchFamily="34" charset="0"/>
              <a:cs typeface="Tahoma" panose="020B0604030504040204" pitchFamily="34" charset="0"/>
            </a:rPr>
            <a:t>Capital Preservation Stage</a:t>
          </a:r>
          <a:endParaRPr lang="zh-HK" altLang="en-US" sz="1800" dirty="0">
            <a:latin typeface="Source Han Sans TC" panose="020B0500000000000000" pitchFamily="34" charset="-128"/>
            <a:ea typeface="Source Han Sans TC" panose="020B0500000000000000" pitchFamily="34" charset="-128"/>
          </a:endParaRPr>
        </a:p>
      </dgm:t>
    </dgm:pt>
    <dgm:pt modelId="{016DA960-C642-4665-A7D1-9CD7FCDC0D27}" type="parTrans" cxnId="{D4808C3E-3BC8-41B7-B988-836BE6D7BA8A}">
      <dgm:prSet/>
      <dgm:spPr/>
      <dgm:t>
        <a:bodyPr/>
        <a:lstStyle/>
        <a:p>
          <a:endParaRPr lang="zh-HK" altLang="en-US"/>
        </a:p>
      </dgm:t>
    </dgm:pt>
    <dgm:pt modelId="{B589628E-6A2C-49F4-BD61-B9D85547A3FA}" type="sibTrans" cxnId="{D4808C3E-3BC8-41B7-B988-836BE6D7BA8A}">
      <dgm:prSet/>
      <dgm:spPr/>
      <dgm:t>
        <a:bodyPr/>
        <a:lstStyle/>
        <a:p>
          <a:endParaRPr lang="zh-HK" altLang="en-US"/>
        </a:p>
      </dgm:t>
    </dgm:pt>
    <dgm:pt modelId="{6EDE2E1C-8FE3-434B-A169-79C2B8894261}">
      <dgm:prSet phldrT="[文字]" custT="1"/>
      <dgm:spPr/>
      <dgm:t>
        <a:bodyPr/>
        <a:lstStyle/>
        <a:p>
          <a:r>
            <a:rPr lang="en-US" altLang="zh-CN" sz="1800" dirty="0">
              <a:latin typeface="Tahoma" panose="020B0604030504040204" pitchFamily="34" charset="0"/>
              <a:ea typeface="Tahoma" panose="020B0604030504040204" pitchFamily="34" charset="0"/>
              <a:cs typeface="Tahoma" panose="020B0604030504040204" pitchFamily="34" charset="0"/>
            </a:rPr>
            <a:t>Capital Growth Stage</a:t>
          </a:r>
          <a:endParaRPr lang="zh-HK" altLang="en-US" sz="1200" dirty="0">
            <a:latin typeface="Source Han Sans TC" panose="020B0500000000000000" pitchFamily="34" charset="-128"/>
            <a:ea typeface="Source Han Sans TC" panose="020B0500000000000000" pitchFamily="34" charset="-128"/>
          </a:endParaRPr>
        </a:p>
      </dgm:t>
    </dgm:pt>
    <dgm:pt modelId="{E096E9D4-63D7-462E-8EFE-A1010A168749}" type="parTrans" cxnId="{D8F3A5B1-B55C-454F-AFC1-7AFAEB6F9D87}">
      <dgm:prSet/>
      <dgm:spPr/>
      <dgm:t>
        <a:bodyPr/>
        <a:lstStyle/>
        <a:p>
          <a:endParaRPr lang="zh-HK" altLang="en-US"/>
        </a:p>
      </dgm:t>
    </dgm:pt>
    <dgm:pt modelId="{2BD95B32-B937-4C8D-8A9B-B954AC08E17C}" type="sibTrans" cxnId="{D8F3A5B1-B55C-454F-AFC1-7AFAEB6F9D87}">
      <dgm:prSet/>
      <dgm:spPr/>
      <dgm:t>
        <a:bodyPr/>
        <a:lstStyle/>
        <a:p>
          <a:endParaRPr lang="zh-HK" altLang="en-US"/>
        </a:p>
      </dgm:t>
    </dgm:pt>
    <dgm:pt modelId="{7968F1F8-CF01-4A8B-BAB5-CB109FED181D}">
      <dgm:prSet phldrT="[文字]" custT="1"/>
      <dgm:spPr/>
      <dgm:t>
        <a:bodyPr/>
        <a:lstStyle/>
        <a:p>
          <a:pPr>
            <a:lnSpc>
              <a:spcPct val="100000"/>
            </a:lnSpc>
          </a:pPr>
          <a: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t>Private Equity</a:t>
          </a:r>
          <a:b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t>Alternatives</a:t>
          </a:r>
          <a:b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HK" sz="1200" b="0" i="0" dirty="0">
              <a:solidFill>
                <a:schemeClr val="bg1"/>
              </a:solidFill>
              <a:latin typeface="Tahoma" panose="020B0604030504040204" pitchFamily="34" charset="0"/>
              <a:ea typeface="Tahoma" panose="020B0604030504040204" pitchFamily="34" charset="0"/>
              <a:cs typeface="Tahoma" panose="020B0604030504040204" pitchFamily="34" charset="0"/>
            </a:rPr>
            <a:t>Derivatives</a:t>
          </a:r>
          <a:b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US" altLang="zh-CN" sz="1200" dirty="0">
              <a:solidFill>
                <a:schemeClr val="bg1"/>
              </a:solidFill>
              <a:latin typeface="Tahoma" panose="020B0604030504040204" pitchFamily="34" charset="0"/>
              <a:ea typeface="Tahoma" panose="020B0604030504040204" pitchFamily="34" charset="0"/>
              <a:cs typeface="Tahoma" panose="020B0604030504040204" pitchFamily="34" charset="0"/>
            </a:rPr>
            <a:t>Properties</a:t>
          </a:r>
          <a:endParaRPr lang="zh-HK" altLang="en-US" sz="1200" dirty="0">
            <a:solidFill>
              <a:schemeClr val="bg1"/>
            </a:solidFill>
            <a:latin typeface="Source Han Sans TC" panose="020B0500000000000000" pitchFamily="34" charset="-128"/>
            <a:ea typeface="Source Han Sans TC" panose="020B0500000000000000" pitchFamily="34" charset="-128"/>
          </a:endParaRPr>
        </a:p>
      </dgm:t>
    </dgm:pt>
    <dgm:pt modelId="{3D9729BC-1824-4DBD-8C92-AE62DCFA2FAF}" type="parTrans" cxnId="{B391A11D-A83C-47D2-83DF-3B07B0DDE3AD}">
      <dgm:prSet/>
      <dgm:spPr/>
      <dgm:t>
        <a:bodyPr/>
        <a:lstStyle/>
        <a:p>
          <a:endParaRPr lang="zh-HK" altLang="en-US"/>
        </a:p>
      </dgm:t>
    </dgm:pt>
    <dgm:pt modelId="{FC90D990-D7A6-430A-AA39-17A8AE48CD80}" type="sibTrans" cxnId="{B391A11D-A83C-47D2-83DF-3B07B0DDE3AD}">
      <dgm:prSet/>
      <dgm:spPr/>
      <dgm:t>
        <a:bodyPr/>
        <a:lstStyle/>
        <a:p>
          <a:endParaRPr lang="zh-HK" altLang="en-US"/>
        </a:p>
      </dgm:t>
    </dgm:pt>
    <dgm:pt modelId="{32554774-0BFC-442D-B105-4162AA8C37C8}">
      <dgm:prSet phldrT="[文字]" custT="1"/>
      <dgm:spPr/>
      <dgm:t>
        <a:bodyPr/>
        <a:lstStyle/>
        <a:p>
          <a:r>
            <a:rPr lang="en-US" altLang="zh-CN" sz="1800" dirty="0">
              <a:latin typeface="Tahoma" panose="020B0604030504040204" pitchFamily="34" charset="0"/>
              <a:ea typeface="Tahoma" panose="020B0604030504040204" pitchFamily="34" charset="0"/>
              <a:cs typeface="Tahoma" panose="020B0604030504040204" pitchFamily="34" charset="0"/>
            </a:rPr>
            <a:t>Asset Allocation Stage</a:t>
          </a:r>
          <a:endParaRPr lang="zh-HK" altLang="en-US" sz="1800" dirty="0">
            <a:latin typeface="Source Han Sans TC" panose="020B0500000000000000" pitchFamily="34" charset="-128"/>
            <a:ea typeface="Source Han Sans TC" panose="020B0500000000000000" pitchFamily="34" charset="-128"/>
          </a:endParaRPr>
        </a:p>
      </dgm:t>
    </dgm:pt>
    <dgm:pt modelId="{49F5513D-2596-48F7-A742-9D04A885C1AE}" type="parTrans" cxnId="{653BFC2E-EC32-42C4-925F-AFD580558090}">
      <dgm:prSet/>
      <dgm:spPr/>
      <dgm:t>
        <a:bodyPr/>
        <a:lstStyle/>
        <a:p>
          <a:endParaRPr lang="zh-HK" altLang="en-US"/>
        </a:p>
      </dgm:t>
    </dgm:pt>
    <dgm:pt modelId="{C69EDEF3-C2C9-4D3B-8D52-74CBEA7DF54D}" type="sibTrans" cxnId="{653BFC2E-EC32-42C4-925F-AFD580558090}">
      <dgm:prSet/>
      <dgm:spPr/>
      <dgm:t>
        <a:bodyPr/>
        <a:lstStyle/>
        <a:p>
          <a:endParaRPr lang="zh-HK" altLang="en-US"/>
        </a:p>
      </dgm:t>
    </dgm:pt>
    <dgm:pt modelId="{D1D6374B-E329-4594-8EF6-6AA0BDE2E7E9}" type="pres">
      <dgm:prSet presAssocID="{58022D34-1B6A-420E-A1BE-61ECAD2B89E3}" presName="Name0" presStyleCnt="0">
        <dgm:presLayoutVars>
          <dgm:dir/>
          <dgm:animLvl val="lvl"/>
          <dgm:resizeHandles val="exact"/>
        </dgm:presLayoutVars>
      </dgm:prSet>
      <dgm:spPr/>
    </dgm:pt>
    <dgm:pt modelId="{93F0383F-7C2B-4109-87D6-E8986DA4E82D}" type="pres">
      <dgm:prSet presAssocID="{A956F880-4A98-4358-B924-9A85ECE7CE8C}" presName="Name8" presStyleCnt="0"/>
      <dgm:spPr/>
    </dgm:pt>
    <dgm:pt modelId="{2C89845C-C285-473F-8634-05CD97123329}" type="pres">
      <dgm:prSet presAssocID="{A956F880-4A98-4358-B924-9A85ECE7CE8C}" presName="acctBkgd" presStyleLbl="alignAcc1" presStyleIdx="0" presStyleCnt="5"/>
      <dgm:spPr/>
    </dgm:pt>
    <dgm:pt modelId="{CCDE1858-7FD7-4DD9-BCDD-96BAA7DF6F7E}" type="pres">
      <dgm:prSet presAssocID="{A956F880-4A98-4358-B924-9A85ECE7CE8C}" presName="acctTx" presStyleLbl="alignAcc1" presStyleIdx="0" presStyleCnt="5">
        <dgm:presLayoutVars>
          <dgm:bulletEnabled val="1"/>
        </dgm:presLayoutVars>
      </dgm:prSet>
      <dgm:spPr/>
    </dgm:pt>
    <dgm:pt modelId="{3A8F182E-E11D-4467-8C09-37431739E683}" type="pres">
      <dgm:prSet presAssocID="{A956F880-4A98-4358-B924-9A85ECE7CE8C}" presName="level" presStyleLbl="node1" presStyleIdx="0" presStyleCnt="5">
        <dgm:presLayoutVars>
          <dgm:chMax val="1"/>
          <dgm:bulletEnabled val="1"/>
        </dgm:presLayoutVars>
      </dgm:prSet>
      <dgm:spPr/>
    </dgm:pt>
    <dgm:pt modelId="{9DB88614-DE00-47BA-A9F4-EA54ECA2FB95}" type="pres">
      <dgm:prSet presAssocID="{A956F880-4A98-4358-B924-9A85ECE7CE8C}" presName="levelTx" presStyleLbl="revTx" presStyleIdx="0" presStyleCnt="0">
        <dgm:presLayoutVars>
          <dgm:chMax val="1"/>
          <dgm:bulletEnabled val="1"/>
        </dgm:presLayoutVars>
      </dgm:prSet>
      <dgm:spPr/>
    </dgm:pt>
    <dgm:pt modelId="{A6CA3FF9-8C2A-4384-99FB-FFBB06F2E34C}" type="pres">
      <dgm:prSet presAssocID="{7968F1F8-CF01-4A8B-BAB5-CB109FED181D}" presName="Name8" presStyleCnt="0"/>
      <dgm:spPr/>
    </dgm:pt>
    <dgm:pt modelId="{515342C0-9E0C-4DCE-BB9D-5E7701220766}" type="pres">
      <dgm:prSet presAssocID="{7968F1F8-CF01-4A8B-BAB5-CB109FED181D}" presName="acctBkgd" presStyleLbl="alignAcc1" presStyleIdx="1" presStyleCnt="5"/>
      <dgm:spPr/>
    </dgm:pt>
    <dgm:pt modelId="{D216506A-EAA3-45E2-ABCE-BBC973AF9B83}" type="pres">
      <dgm:prSet presAssocID="{7968F1F8-CF01-4A8B-BAB5-CB109FED181D}" presName="acctTx" presStyleLbl="alignAcc1" presStyleIdx="1" presStyleCnt="5">
        <dgm:presLayoutVars>
          <dgm:bulletEnabled val="1"/>
        </dgm:presLayoutVars>
      </dgm:prSet>
      <dgm:spPr/>
    </dgm:pt>
    <dgm:pt modelId="{9FCD6CB8-9ACF-415E-A1A9-91300B7ADEFD}" type="pres">
      <dgm:prSet presAssocID="{7968F1F8-CF01-4A8B-BAB5-CB109FED181D}" presName="level" presStyleLbl="node1" presStyleIdx="1" presStyleCnt="5">
        <dgm:presLayoutVars>
          <dgm:chMax val="1"/>
          <dgm:bulletEnabled val="1"/>
        </dgm:presLayoutVars>
      </dgm:prSet>
      <dgm:spPr/>
    </dgm:pt>
    <dgm:pt modelId="{E2BB8FA6-ACBA-4995-B1C7-8BE79A20005D}" type="pres">
      <dgm:prSet presAssocID="{7968F1F8-CF01-4A8B-BAB5-CB109FED181D}" presName="levelTx" presStyleLbl="revTx" presStyleIdx="0" presStyleCnt="0">
        <dgm:presLayoutVars>
          <dgm:chMax val="1"/>
          <dgm:bulletEnabled val="1"/>
        </dgm:presLayoutVars>
      </dgm:prSet>
      <dgm:spPr/>
    </dgm:pt>
    <dgm:pt modelId="{7D95E2F3-A4C7-4E17-A48E-F068522140CC}" type="pres">
      <dgm:prSet presAssocID="{1A48F419-0E83-4ECA-821C-AE807F5ECAE9}" presName="Name8" presStyleCnt="0"/>
      <dgm:spPr/>
    </dgm:pt>
    <dgm:pt modelId="{405BEEB1-6F7D-46D3-A73C-D787733557ED}" type="pres">
      <dgm:prSet presAssocID="{1A48F419-0E83-4ECA-821C-AE807F5ECAE9}" presName="acctBkgd" presStyleLbl="alignAcc1" presStyleIdx="2" presStyleCnt="5"/>
      <dgm:spPr/>
    </dgm:pt>
    <dgm:pt modelId="{4C9B8C8E-44EC-4C03-92F9-CD706E245153}" type="pres">
      <dgm:prSet presAssocID="{1A48F419-0E83-4ECA-821C-AE807F5ECAE9}" presName="acctTx" presStyleLbl="alignAcc1" presStyleIdx="2" presStyleCnt="5">
        <dgm:presLayoutVars>
          <dgm:bulletEnabled val="1"/>
        </dgm:presLayoutVars>
      </dgm:prSet>
      <dgm:spPr/>
    </dgm:pt>
    <dgm:pt modelId="{8A4C66A2-6554-4708-AA4E-FB64A321DA01}" type="pres">
      <dgm:prSet presAssocID="{1A48F419-0E83-4ECA-821C-AE807F5ECAE9}" presName="level" presStyleLbl="node1" presStyleIdx="2" presStyleCnt="5">
        <dgm:presLayoutVars>
          <dgm:chMax val="1"/>
          <dgm:bulletEnabled val="1"/>
        </dgm:presLayoutVars>
      </dgm:prSet>
      <dgm:spPr/>
    </dgm:pt>
    <dgm:pt modelId="{6599AB65-BC28-4057-9717-C2C1D200CA7B}" type="pres">
      <dgm:prSet presAssocID="{1A48F419-0E83-4ECA-821C-AE807F5ECAE9}" presName="levelTx" presStyleLbl="revTx" presStyleIdx="0" presStyleCnt="0">
        <dgm:presLayoutVars>
          <dgm:chMax val="1"/>
          <dgm:bulletEnabled val="1"/>
        </dgm:presLayoutVars>
      </dgm:prSet>
      <dgm:spPr/>
    </dgm:pt>
    <dgm:pt modelId="{E2234867-04DA-478B-8226-E27CD0B3430C}" type="pres">
      <dgm:prSet presAssocID="{83E3CF6A-976F-4EE4-AD6A-B974666593B1}" presName="Name8" presStyleCnt="0"/>
      <dgm:spPr/>
    </dgm:pt>
    <dgm:pt modelId="{23DCDDF1-8798-47D1-8547-AC2F837551E6}" type="pres">
      <dgm:prSet presAssocID="{83E3CF6A-976F-4EE4-AD6A-B974666593B1}" presName="acctBkgd" presStyleLbl="alignAcc1" presStyleIdx="3" presStyleCnt="5"/>
      <dgm:spPr/>
    </dgm:pt>
    <dgm:pt modelId="{ADA7FBEA-7CCE-4D00-B5CA-9C3141A57972}" type="pres">
      <dgm:prSet presAssocID="{83E3CF6A-976F-4EE4-AD6A-B974666593B1}" presName="acctTx" presStyleLbl="alignAcc1" presStyleIdx="3" presStyleCnt="5">
        <dgm:presLayoutVars>
          <dgm:bulletEnabled val="1"/>
        </dgm:presLayoutVars>
      </dgm:prSet>
      <dgm:spPr/>
    </dgm:pt>
    <dgm:pt modelId="{4F3A3037-5A86-4A59-A240-B32264F6DE70}" type="pres">
      <dgm:prSet presAssocID="{83E3CF6A-976F-4EE4-AD6A-B974666593B1}" presName="level" presStyleLbl="node1" presStyleIdx="3" presStyleCnt="5">
        <dgm:presLayoutVars>
          <dgm:chMax val="1"/>
          <dgm:bulletEnabled val="1"/>
        </dgm:presLayoutVars>
      </dgm:prSet>
      <dgm:spPr/>
    </dgm:pt>
    <dgm:pt modelId="{7D1DA6CA-53EB-44EE-A21F-1D9092C8780F}" type="pres">
      <dgm:prSet presAssocID="{83E3CF6A-976F-4EE4-AD6A-B974666593B1}" presName="levelTx" presStyleLbl="revTx" presStyleIdx="0" presStyleCnt="0">
        <dgm:presLayoutVars>
          <dgm:chMax val="1"/>
          <dgm:bulletEnabled val="1"/>
        </dgm:presLayoutVars>
      </dgm:prSet>
      <dgm:spPr/>
    </dgm:pt>
    <dgm:pt modelId="{E401578E-2012-4952-A8AC-4420077AF28F}" type="pres">
      <dgm:prSet presAssocID="{2A0F4F2F-487F-4940-8217-B5C9EA9E055F}" presName="Name8" presStyleCnt="0"/>
      <dgm:spPr/>
    </dgm:pt>
    <dgm:pt modelId="{2D6F5CF8-6316-44D7-B6D5-614750F48EAC}" type="pres">
      <dgm:prSet presAssocID="{2A0F4F2F-487F-4940-8217-B5C9EA9E055F}" presName="acctBkgd" presStyleLbl="alignAcc1" presStyleIdx="4" presStyleCnt="5"/>
      <dgm:spPr/>
    </dgm:pt>
    <dgm:pt modelId="{4C353F8B-DDCD-4476-BA8A-77997F792252}" type="pres">
      <dgm:prSet presAssocID="{2A0F4F2F-487F-4940-8217-B5C9EA9E055F}" presName="acctTx" presStyleLbl="alignAcc1" presStyleIdx="4" presStyleCnt="5">
        <dgm:presLayoutVars>
          <dgm:bulletEnabled val="1"/>
        </dgm:presLayoutVars>
      </dgm:prSet>
      <dgm:spPr/>
    </dgm:pt>
    <dgm:pt modelId="{CBDAB5C0-8788-40F5-8B21-AE72F3352D0C}" type="pres">
      <dgm:prSet presAssocID="{2A0F4F2F-487F-4940-8217-B5C9EA9E055F}" presName="level" presStyleLbl="node1" presStyleIdx="4" presStyleCnt="5">
        <dgm:presLayoutVars>
          <dgm:chMax val="1"/>
          <dgm:bulletEnabled val="1"/>
        </dgm:presLayoutVars>
      </dgm:prSet>
      <dgm:spPr/>
    </dgm:pt>
    <dgm:pt modelId="{D20675B2-65C4-4F82-99DB-C59656A4F026}" type="pres">
      <dgm:prSet presAssocID="{2A0F4F2F-487F-4940-8217-B5C9EA9E055F}" presName="levelTx" presStyleLbl="revTx" presStyleIdx="0" presStyleCnt="0">
        <dgm:presLayoutVars>
          <dgm:chMax val="1"/>
          <dgm:bulletEnabled val="1"/>
        </dgm:presLayoutVars>
      </dgm:prSet>
      <dgm:spPr/>
    </dgm:pt>
  </dgm:ptLst>
  <dgm:cxnLst>
    <dgm:cxn modelId="{9A79CB15-CBCA-48E9-888F-966095DE271E}" type="presOf" srcId="{6EDE2E1C-8FE3-434B-A169-79C2B8894261}" destId="{4C9B8C8E-44EC-4C03-92F9-CD706E245153}" srcOrd="1" destOrd="0" presId="urn:microsoft.com/office/officeart/2005/8/layout/pyramid1"/>
    <dgm:cxn modelId="{B391A11D-A83C-47D2-83DF-3B07B0DDE3AD}" srcId="{58022D34-1B6A-420E-A1BE-61ECAD2B89E3}" destId="{7968F1F8-CF01-4A8B-BAB5-CB109FED181D}" srcOrd="1" destOrd="0" parTransId="{3D9729BC-1824-4DBD-8C92-AE62DCFA2FAF}" sibTransId="{FC90D990-D7A6-430A-AA39-17A8AE48CD80}"/>
    <dgm:cxn modelId="{CF9ACC1F-4C0B-4AE4-8AFF-7829F53876FA}" type="presOf" srcId="{6EDE2E1C-8FE3-434B-A169-79C2B8894261}" destId="{405BEEB1-6F7D-46D3-A73C-D787733557ED}" srcOrd="0" destOrd="0" presId="urn:microsoft.com/office/officeart/2005/8/layout/pyramid1"/>
    <dgm:cxn modelId="{D0C3D021-3EEC-497D-B38A-BD44E843FCED}" srcId="{58022D34-1B6A-420E-A1BE-61ECAD2B89E3}" destId="{2A0F4F2F-487F-4940-8217-B5C9EA9E055F}" srcOrd="4" destOrd="0" parTransId="{ADAAF635-E7D6-4324-9B93-9CEB13E9659E}" sibTransId="{F8D98FCA-E922-426C-AD1A-153E337DE651}"/>
    <dgm:cxn modelId="{D3787223-9839-4A9B-8444-B609F1E8FA27}" srcId="{2A0F4F2F-487F-4940-8217-B5C9EA9E055F}" destId="{306F4962-0C70-4658-BDEC-7990D172DB38}" srcOrd="0" destOrd="0" parTransId="{F4A38310-6638-4767-AE17-3DF4774F7B9D}" sibTransId="{2CB6D7BC-446D-4E34-BE5B-2034CCDED0EC}"/>
    <dgm:cxn modelId="{4F16D52A-EEED-42CE-9FBC-A04061A0FE49}" type="presOf" srcId="{BB192665-63AB-4665-B528-4B3B0203379A}" destId="{ADA7FBEA-7CCE-4D00-B5CA-9C3141A57972}" srcOrd="1" destOrd="0" presId="urn:microsoft.com/office/officeart/2005/8/layout/pyramid1"/>
    <dgm:cxn modelId="{653BFC2E-EC32-42C4-925F-AFD580558090}" srcId="{A956F880-4A98-4358-B924-9A85ECE7CE8C}" destId="{32554774-0BFC-442D-B105-4162AA8C37C8}" srcOrd="0" destOrd="0" parTransId="{49F5513D-2596-48F7-A742-9D04A885C1AE}" sibTransId="{C69EDEF3-C2C9-4D3B-8D52-74CBEA7DF54D}"/>
    <dgm:cxn modelId="{2792E932-08C8-481B-9FFE-664FDA2EEBC0}" type="presOf" srcId="{2A0F4F2F-487F-4940-8217-B5C9EA9E055F}" destId="{CBDAB5C0-8788-40F5-8B21-AE72F3352D0C}" srcOrd="0" destOrd="0" presId="urn:microsoft.com/office/officeart/2005/8/layout/pyramid1"/>
    <dgm:cxn modelId="{D4808C3E-3BC8-41B7-B988-836BE6D7BA8A}" srcId="{83E3CF6A-976F-4EE4-AD6A-B974666593B1}" destId="{BB192665-63AB-4665-B528-4B3B0203379A}" srcOrd="0" destOrd="0" parTransId="{016DA960-C642-4665-A7D1-9CD7FCDC0D27}" sibTransId="{B589628E-6A2C-49F4-BD61-B9D85547A3FA}"/>
    <dgm:cxn modelId="{1D6AE248-DA06-4359-B43E-FDD4D0B948E1}" type="presOf" srcId="{83E3CF6A-976F-4EE4-AD6A-B974666593B1}" destId="{4F3A3037-5A86-4A59-A240-B32264F6DE70}" srcOrd="0" destOrd="0" presId="urn:microsoft.com/office/officeart/2005/8/layout/pyramid1"/>
    <dgm:cxn modelId="{C393E66B-3B6D-470B-8364-0593DF72E1F0}" srcId="{58022D34-1B6A-420E-A1BE-61ECAD2B89E3}" destId="{A956F880-4A98-4358-B924-9A85ECE7CE8C}" srcOrd="0" destOrd="0" parTransId="{FED38623-AA0C-4353-B3B5-26438736168A}" sibTransId="{A79665CD-46CF-4869-ACD5-89177C05E1F9}"/>
    <dgm:cxn modelId="{F53AAB4F-6CF6-4434-8AC8-6D240490D23E}" type="presOf" srcId="{A956F880-4A98-4358-B924-9A85ECE7CE8C}" destId="{9DB88614-DE00-47BA-A9F4-EA54ECA2FB95}" srcOrd="1" destOrd="0" presId="urn:microsoft.com/office/officeart/2005/8/layout/pyramid1"/>
    <dgm:cxn modelId="{96453073-ADF7-42A9-BF01-123295368CED}" type="presOf" srcId="{2A0F4F2F-487F-4940-8217-B5C9EA9E055F}" destId="{D20675B2-65C4-4F82-99DB-C59656A4F026}" srcOrd="1" destOrd="0" presId="urn:microsoft.com/office/officeart/2005/8/layout/pyramid1"/>
    <dgm:cxn modelId="{A4EB6475-89A2-407B-81B7-B736C5BE1E5B}" type="presOf" srcId="{32554774-0BFC-442D-B105-4162AA8C37C8}" destId="{CCDE1858-7FD7-4DD9-BCDD-96BAA7DF6F7E}" srcOrd="1" destOrd="0" presId="urn:microsoft.com/office/officeart/2005/8/layout/pyramid1"/>
    <dgm:cxn modelId="{2C147377-1F76-47E8-9318-4E4C9F5E3A73}" type="presOf" srcId="{1A48F419-0E83-4ECA-821C-AE807F5ECAE9}" destId="{6599AB65-BC28-4057-9717-C2C1D200CA7B}" srcOrd="1" destOrd="0" presId="urn:microsoft.com/office/officeart/2005/8/layout/pyramid1"/>
    <dgm:cxn modelId="{F2A49F57-47AA-4BEE-B62A-6EE4855302AE}" type="presOf" srcId="{BB192665-63AB-4665-B528-4B3B0203379A}" destId="{23DCDDF1-8798-47D1-8547-AC2F837551E6}" srcOrd="0" destOrd="0" presId="urn:microsoft.com/office/officeart/2005/8/layout/pyramid1"/>
    <dgm:cxn modelId="{CF78DC58-35E5-4955-ABF6-EC92FFF5D07C}" type="presOf" srcId="{CA97C526-A29C-4A1B-A927-344AEA8CAE4A}" destId="{515342C0-9E0C-4DCE-BB9D-5E7701220766}" srcOrd="0" destOrd="0" presId="urn:microsoft.com/office/officeart/2005/8/layout/pyramid1"/>
    <dgm:cxn modelId="{8686CD59-301B-4F68-B90A-488A6380725E}" type="presOf" srcId="{32554774-0BFC-442D-B105-4162AA8C37C8}" destId="{2C89845C-C285-473F-8634-05CD97123329}" srcOrd="0" destOrd="0" presId="urn:microsoft.com/office/officeart/2005/8/layout/pyramid1"/>
    <dgm:cxn modelId="{900CAB91-F995-4EF1-9A05-7665C21C0707}" type="presOf" srcId="{7968F1F8-CF01-4A8B-BAB5-CB109FED181D}" destId="{9FCD6CB8-9ACF-415E-A1A9-91300B7ADEFD}" srcOrd="0" destOrd="0" presId="urn:microsoft.com/office/officeart/2005/8/layout/pyramid1"/>
    <dgm:cxn modelId="{7C8A4F9A-A8AF-4185-99CB-1F1E6F858897}" srcId="{58022D34-1B6A-420E-A1BE-61ECAD2B89E3}" destId="{1A48F419-0E83-4ECA-821C-AE807F5ECAE9}" srcOrd="2" destOrd="0" parTransId="{F82A97BF-CDB9-41AF-9C6B-CA8617344D9B}" sibTransId="{2F8308B8-CCED-4ED7-B525-4B740659679D}"/>
    <dgm:cxn modelId="{1A1294A9-AA9C-4941-A85D-282127D5C70E}" type="presOf" srcId="{CA97C526-A29C-4A1B-A927-344AEA8CAE4A}" destId="{D216506A-EAA3-45E2-ABCE-BBC973AF9B83}" srcOrd="1" destOrd="0" presId="urn:microsoft.com/office/officeart/2005/8/layout/pyramid1"/>
    <dgm:cxn modelId="{D8F3A5B1-B55C-454F-AFC1-7AFAEB6F9D87}" srcId="{1A48F419-0E83-4ECA-821C-AE807F5ECAE9}" destId="{6EDE2E1C-8FE3-434B-A169-79C2B8894261}" srcOrd="0" destOrd="0" parTransId="{E096E9D4-63D7-462E-8EFE-A1010A168749}" sibTransId="{2BD95B32-B937-4C8D-8A9B-B954AC08E17C}"/>
    <dgm:cxn modelId="{A4A849C6-E363-460E-8738-FA9892EED98F}" srcId="{58022D34-1B6A-420E-A1BE-61ECAD2B89E3}" destId="{83E3CF6A-976F-4EE4-AD6A-B974666593B1}" srcOrd="3" destOrd="0" parTransId="{B4F2DD8D-568C-4232-B3F9-D88B8206FBFB}" sibTransId="{DD7EB4AE-5192-434F-8BAC-E07CA548B4C1}"/>
    <dgm:cxn modelId="{80BDF9C6-C030-4F66-AE93-6BB4A83C4CD3}" type="presOf" srcId="{1A48F419-0E83-4ECA-821C-AE807F5ECAE9}" destId="{8A4C66A2-6554-4708-AA4E-FB64A321DA01}" srcOrd="0" destOrd="0" presId="urn:microsoft.com/office/officeart/2005/8/layout/pyramid1"/>
    <dgm:cxn modelId="{819590CB-ECBE-4D93-8BAC-21971432798B}" type="presOf" srcId="{A956F880-4A98-4358-B924-9A85ECE7CE8C}" destId="{3A8F182E-E11D-4467-8C09-37431739E683}" srcOrd="0" destOrd="0" presId="urn:microsoft.com/office/officeart/2005/8/layout/pyramid1"/>
    <dgm:cxn modelId="{A7D6EFCD-ED42-4D89-858E-546FF7310AE2}" type="presOf" srcId="{83E3CF6A-976F-4EE4-AD6A-B974666593B1}" destId="{7D1DA6CA-53EB-44EE-A21F-1D9092C8780F}" srcOrd="1" destOrd="0" presId="urn:microsoft.com/office/officeart/2005/8/layout/pyramid1"/>
    <dgm:cxn modelId="{BB05EEE8-9D38-4EB9-ABBD-C6C2073E63F5}" type="presOf" srcId="{7968F1F8-CF01-4A8B-BAB5-CB109FED181D}" destId="{E2BB8FA6-ACBA-4995-B1C7-8BE79A20005D}" srcOrd="1" destOrd="0" presId="urn:microsoft.com/office/officeart/2005/8/layout/pyramid1"/>
    <dgm:cxn modelId="{6BADBDF0-19B8-4528-832E-253398BDDCCF}" type="presOf" srcId="{58022D34-1B6A-420E-A1BE-61ECAD2B89E3}" destId="{D1D6374B-E329-4594-8EF6-6AA0BDE2E7E9}" srcOrd="0" destOrd="0" presId="urn:microsoft.com/office/officeart/2005/8/layout/pyramid1"/>
    <dgm:cxn modelId="{1E574EF4-02FE-4115-8C76-44A47132110B}" type="presOf" srcId="{306F4962-0C70-4658-BDEC-7990D172DB38}" destId="{2D6F5CF8-6316-44D7-B6D5-614750F48EAC}" srcOrd="0" destOrd="0" presId="urn:microsoft.com/office/officeart/2005/8/layout/pyramid1"/>
    <dgm:cxn modelId="{D9158DF5-C6D8-4579-94CB-419F23D8BD6F}" srcId="{7968F1F8-CF01-4A8B-BAB5-CB109FED181D}" destId="{CA97C526-A29C-4A1B-A927-344AEA8CAE4A}" srcOrd="0" destOrd="0" parTransId="{8DA45278-6438-4D70-A775-57CE66EBF819}" sibTransId="{3F763419-7E2F-4F71-80A4-4DDBAB6C90C8}"/>
    <dgm:cxn modelId="{922D4AF6-CACF-4FA1-8FED-3041B4E4313B}" type="presOf" srcId="{306F4962-0C70-4658-BDEC-7990D172DB38}" destId="{4C353F8B-DDCD-4476-BA8A-77997F792252}" srcOrd="1" destOrd="0" presId="urn:microsoft.com/office/officeart/2005/8/layout/pyramid1"/>
    <dgm:cxn modelId="{C1519E47-FA8A-4831-8B0F-3077535ECA88}" type="presParOf" srcId="{D1D6374B-E329-4594-8EF6-6AA0BDE2E7E9}" destId="{93F0383F-7C2B-4109-87D6-E8986DA4E82D}" srcOrd="0" destOrd="0" presId="urn:microsoft.com/office/officeart/2005/8/layout/pyramid1"/>
    <dgm:cxn modelId="{AEC46EB5-D400-4F96-BC24-E86E71B1F801}" type="presParOf" srcId="{93F0383F-7C2B-4109-87D6-E8986DA4E82D}" destId="{2C89845C-C285-473F-8634-05CD97123329}" srcOrd="0" destOrd="0" presId="urn:microsoft.com/office/officeart/2005/8/layout/pyramid1"/>
    <dgm:cxn modelId="{1B20C62E-C386-409A-B2A3-A978EF6854A2}" type="presParOf" srcId="{93F0383F-7C2B-4109-87D6-E8986DA4E82D}" destId="{CCDE1858-7FD7-4DD9-BCDD-96BAA7DF6F7E}" srcOrd="1" destOrd="0" presId="urn:microsoft.com/office/officeart/2005/8/layout/pyramid1"/>
    <dgm:cxn modelId="{0ABA3DB9-59B2-4349-8C1D-FA6460876C9B}" type="presParOf" srcId="{93F0383F-7C2B-4109-87D6-E8986DA4E82D}" destId="{3A8F182E-E11D-4467-8C09-37431739E683}" srcOrd="2" destOrd="0" presId="urn:microsoft.com/office/officeart/2005/8/layout/pyramid1"/>
    <dgm:cxn modelId="{D8F9A890-1885-4086-B5B4-FE326B8D309B}" type="presParOf" srcId="{93F0383F-7C2B-4109-87D6-E8986DA4E82D}" destId="{9DB88614-DE00-47BA-A9F4-EA54ECA2FB95}" srcOrd="3" destOrd="0" presId="urn:microsoft.com/office/officeart/2005/8/layout/pyramid1"/>
    <dgm:cxn modelId="{286AA756-217F-4C9E-A7BA-D3CDDD07E65A}" type="presParOf" srcId="{D1D6374B-E329-4594-8EF6-6AA0BDE2E7E9}" destId="{A6CA3FF9-8C2A-4384-99FB-FFBB06F2E34C}" srcOrd="1" destOrd="0" presId="urn:microsoft.com/office/officeart/2005/8/layout/pyramid1"/>
    <dgm:cxn modelId="{9BD6D5A6-AA87-4F98-A593-206F7E6FF509}" type="presParOf" srcId="{A6CA3FF9-8C2A-4384-99FB-FFBB06F2E34C}" destId="{515342C0-9E0C-4DCE-BB9D-5E7701220766}" srcOrd="0" destOrd="0" presId="urn:microsoft.com/office/officeart/2005/8/layout/pyramid1"/>
    <dgm:cxn modelId="{99FE759D-3918-4279-8346-8EE50EF4A775}" type="presParOf" srcId="{A6CA3FF9-8C2A-4384-99FB-FFBB06F2E34C}" destId="{D216506A-EAA3-45E2-ABCE-BBC973AF9B83}" srcOrd="1" destOrd="0" presId="urn:microsoft.com/office/officeart/2005/8/layout/pyramid1"/>
    <dgm:cxn modelId="{5886B813-4A7C-46F2-A68A-62732529E3CA}" type="presParOf" srcId="{A6CA3FF9-8C2A-4384-99FB-FFBB06F2E34C}" destId="{9FCD6CB8-9ACF-415E-A1A9-91300B7ADEFD}" srcOrd="2" destOrd="0" presId="urn:microsoft.com/office/officeart/2005/8/layout/pyramid1"/>
    <dgm:cxn modelId="{1AE450CB-B719-402F-BF4F-2EFA2FE935E6}" type="presParOf" srcId="{A6CA3FF9-8C2A-4384-99FB-FFBB06F2E34C}" destId="{E2BB8FA6-ACBA-4995-B1C7-8BE79A20005D}" srcOrd="3" destOrd="0" presId="urn:microsoft.com/office/officeart/2005/8/layout/pyramid1"/>
    <dgm:cxn modelId="{E4F23316-9D12-4A54-83F1-33EEAEC7429A}" type="presParOf" srcId="{D1D6374B-E329-4594-8EF6-6AA0BDE2E7E9}" destId="{7D95E2F3-A4C7-4E17-A48E-F068522140CC}" srcOrd="2" destOrd="0" presId="urn:microsoft.com/office/officeart/2005/8/layout/pyramid1"/>
    <dgm:cxn modelId="{628D1F40-EA7D-467B-97E6-3387DEB25A9F}" type="presParOf" srcId="{7D95E2F3-A4C7-4E17-A48E-F068522140CC}" destId="{405BEEB1-6F7D-46D3-A73C-D787733557ED}" srcOrd="0" destOrd="0" presId="urn:microsoft.com/office/officeart/2005/8/layout/pyramid1"/>
    <dgm:cxn modelId="{DD7BFEB1-723A-4A4F-BFF4-602A80CF577F}" type="presParOf" srcId="{7D95E2F3-A4C7-4E17-A48E-F068522140CC}" destId="{4C9B8C8E-44EC-4C03-92F9-CD706E245153}" srcOrd="1" destOrd="0" presId="urn:microsoft.com/office/officeart/2005/8/layout/pyramid1"/>
    <dgm:cxn modelId="{30428F0D-A7D2-473E-B908-CA5EB3F1F0F2}" type="presParOf" srcId="{7D95E2F3-A4C7-4E17-A48E-F068522140CC}" destId="{8A4C66A2-6554-4708-AA4E-FB64A321DA01}" srcOrd="2" destOrd="0" presId="urn:microsoft.com/office/officeart/2005/8/layout/pyramid1"/>
    <dgm:cxn modelId="{55CDDE0B-9B9C-4662-9161-13BE6A9D4720}" type="presParOf" srcId="{7D95E2F3-A4C7-4E17-A48E-F068522140CC}" destId="{6599AB65-BC28-4057-9717-C2C1D200CA7B}" srcOrd="3" destOrd="0" presId="urn:microsoft.com/office/officeart/2005/8/layout/pyramid1"/>
    <dgm:cxn modelId="{E8A3D1A9-4C4E-47F5-8721-3968DFABE968}" type="presParOf" srcId="{D1D6374B-E329-4594-8EF6-6AA0BDE2E7E9}" destId="{E2234867-04DA-478B-8226-E27CD0B3430C}" srcOrd="3" destOrd="0" presId="urn:microsoft.com/office/officeart/2005/8/layout/pyramid1"/>
    <dgm:cxn modelId="{6E9166B6-98C1-43FF-B172-60DBB5087641}" type="presParOf" srcId="{E2234867-04DA-478B-8226-E27CD0B3430C}" destId="{23DCDDF1-8798-47D1-8547-AC2F837551E6}" srcOrd="0" destOrd="0" presId="urn:microsoft.com/office/officeart/2005/8/layout/pyramid1"/>
    <dgm:cxn modelId="{7B6ADCA0-BE91-4D30-8FD7-CE54DA7004EC}" type="presParOf" srcId="{E2234867-04DA-478B-8226-E27CD0B3430C}" destId="{ADA7FBEA-7CCE-4D00-B5CA-9C3141A57972}" srcOrd="1" destOrd="0" presId="urn:microsoft.com/office/officeart/2005/8/layout/pyramid1"/>
    <dgm:cxn modelId="{B9BCF75C-8327-47D2-AE2C-CCF9968D2CD4}" type="presParOf" srcId="{E2234867-04DA-478B-8226-E27CD0B3430C}" destId="{4F3A3037-5A86-4A59-A240-B32264F6DE70}" srcOrd="2" destOrd="0" presId="urn:microsoft.com/office/officeart/2005/8/layout/pyramid1"/>
    <dgm:cxn modelId="{8117635A-A76F-4201-AB48-75923215F198}" type="presParOf" srcId="{E2234867-04DA-478B-8226-E27CD0B3430C}" destId="{7D1DA6CA-53EB-44EE-A21F-1D9092C8780F}" srcOrd="3" destOrd="0" presId="urn:microsoft.com/office/officeart/2005/8/layout/pyramid1"/>
    <dgm:cxn modelId="{D689E4B1-E38F-406D-BDA3-0419C2AFE5CA}" type="presParOf" srcId="{D1D6374B-E329-4594-8EF6-6AA0BDE2E7E9}" destId="{E401578E-2012-4952-A8AC-4420077AF28F}" srcOrd="4" destOrd="0" presId="urn:microsoft.com/office/officeart/2005/8/layout/pyramid1"/>
    <dgm:cxn modelId="{C79B0B53-8DCE-4BB5-A279-E6EF3E80036B}" type="presParOf" srcId="{E401578E-2012-4952-A8AC-4420077AF28F}" destId="{2D6F5CF8-6316-44D7-B6D5-614750F48EAC}" srcOrd="0" destOrd="0" presId="urn:microsoft.com/office/officeart/2005/8/layout/pyramid1"/>
    <dgm:cxn modelId="{933867B4-DC02-40A3-A249-58E88933856D}" type="presParOf" srcId="{E401578E-2012-4952-A8AC-4420077AF28F}" destId="{4C353F8B-DDCD-4476-BA8A-77997F792252}" srcOrd="1" destOrd="0" presId="urn:microsoft.com/office/officeart/2005/8/layout/pyramid1"/>
    <dgm:cxn modelId="{BEF690B1-FF95-4983-9369-E1E6E8B82B70}" type="presParOf" srcId="{E401578E-2012-4952-A8AC-4420077AF28F}" destId="{CBDAB5C0-8788-40F5-8B21-AE72F3352D0C}" srcOrd="2" destOrd="0" presId="urn:microsoft.com/office/officeart/2005/8/layout/pyramid1"/>
    <dgm:cxn modelId="{28B9CCD5-8F75-4A67-9F08-5095584E0A88}" type="presParOf" srcId="{E401578E-2012-4952-A8AC-4420077AF28F}" destId="{D20675B2-65C4-4F82-99DB-C59656A4F026}" srcOrd="3" destOrd="0" presId="urn:microsoft.com/office/officeart/2005/8/layout/pyramid1"/>
  </dgm:cxnLst>
  <dgm:bg>
    <a:noFill/>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89845C-C285-473F-8634-05CD97123329}">
      <dsp:nvSpPr>
        <dsp:cNvPr id="0" name=""/>
        <dsp:cNvSpPr/>
      </dsp:nvSpPr>
      <dsp:spPr>
        <a:xfrm rot="10800000">
          <a:off x="3063277" y="0"/>
          <a:ext cx="5946361" cy="1004347"/>
        </a:xfrm>
        <a:prstGeom prst="nonIsoscelesTrapezoid">
          <a:avLst>
            <a:gd name="adj1" fmla="val 0"/>
            <a:gd name="adj2" fmla="val 61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800100">
            <a:lnSpc>
              <a:spcPct val="90000"/>
            </a:lnSpc>
            <a:spcBef>
              <a:spcPct val="0"/>
            </a:spcBef>
            <a:spcAft>
              <a:spcPct val="15000"/>
            </a:spcAft>
            <a:buChar char="•"/>
          </a:pPr>
          <a:r>
            <a:rPr lang="en-US" altLang="zh-CN" sz="1800" kern="1200" dirty="0">
              <a:latin typeface="Tahoma" panose="020B0604030504040204" pitchFamily="34" charset="0"/>
              <a:ea typeface="Tahoma" panose="020B0604030504040204" pitchFamily="34" charset="0"/>
              <a:cs typeface="Tahoma" panose="020B0604030504040204" pitchFamily="34" charset="0"/>
            </a:rPr>
            <a:t>Asset Allocation Stage</a:t>
          </a:r>
          <a:endParaRPr lang="zh-HK" altLang="en-US" sz="1800" kern="1200" dirty="0">
            <a:latin typeface="Source Han Sans TC" panose="020B0500000000000000" pitchFamily="34" charset="-128"/>
            <a:ea typeface="Source Han Sans TC" panose="020B0500000000000000" pitchFamily="34" charset="-128"/>
          </a:endParaRPr>
        </a:p>
      </dsp:txBody>
      <dsp:txXfrm rot="10800000">
        <a:off x="3675932" y="0"/>
        <a:ext cx="5333706" cy="1004347"/>
      </dsp:txXfrm>
    </dsp:sp>
    <dsp:sp modelId="{3A8F182E-E11D-4467-8C09-37431739E683}">
      <dsp:nvSpPr>
        <dsp:cNvPr id="0" name=""/>
        <dsp:cNvSpPr/>
      </dsp:nvSpPr>
      <dsp:spPr>
        <a:xfrm>
          <a:off x="2450621" y="0"/>
          <a:ext cx="1225310" cy="1004347"/>
        </a:xfrm>
        <a:prstGeom prst="trapezoid">
          <a:avLst>
            <a:gd name="adj" fmla="val 61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endPar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0" lvl="0" indent="0" algn="ctr" defTabSz="533400">
            <a:lnSpc>
              <a:spcPct val="90000"/>
            </a:lnSpc>
            <a:spcBef>
              <a:spcPct val="0"/>
            </a:spcBef>
            <a:spcAft>
              <a:spcPct val="35000"/>
            </a:spcAft>
            <a:buNone/>
          </a:pPr>
          <a: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t>Trust</a:t>
          </a:r>
          <a:b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br>
          <a:endParaRPr lang="zh-HK" altLang="en-US" sz="1200" kern="1200" dirty="0">
            <a:solidFill>
              <a:schemeClr val="bg1"/>
            </a:solidFill>
            <a:latin typeface="Source Han Sans TC" panose="020B0500000000000000" pitchFamily="34" charset="-128"/>
            <a:ea typeface="Source Han Sans TC" panose="020B0500000000000000" pitchFamily="34" charset="-128"/>
          </a:endParaRPr>
        </a:p>
      </dsp:txBody>
      <dsp:txXfrm>
        <a:off x="2450621" y="0"/>
        <a:ext cx="1225310" cy="1004347"/>
      </dsp:txXfrm>
    </dsp:sp>
    <dsp:sp modelId="{515342C0-9E0C-4DCE-BB9D-5E7701220766}">
      <dsp:nvSpPr>
        <dsp:cNvPr id="0" name=""/>
        <dsp:cNvSpPr/>
      </dsp:nvSpPr>
      <dsp:spPr>
        <a:xfrm rot="10800000">
          <a:off x="3675932" y="1004347"/>
          <a:ext cx="5333706" cy="1004347"/>
        </a:xfrm>
        <a:prstGeom prst="nonIsoscelesTrapezoid">
          <a:avLst>
            <a:gd name="adj1" fmla="val 0"/>
            <a:gd name="adj2" fmla="val 61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800100">
            <a:lnSpc>
              <a:spcPct val="90000"/>
            </a:lnSpc>
            <a:spcBef>
              <a:spcPct val="0"/>
            </a:spcBef>
            <a:spcAft>
              <a:spcPct val="15000"/>
            </a:spcAft>
            <a:buChar char="•"/>
          </a:pPr>
          <a:r>
            <a:rPr lang="en-US" altLang="zh-CN" sz="1800" kern="1200" dirty="0">
              <a:latin typeface="Tahoma" panose="020B0604030504040204" pitchFamily="34" charset="0"/>
              <a:ea typeface="Tahoma" panose="020B0604030504040204" pitchFamily="34" charset="0"/>
              <a:cs typeface="Tahoma" panose="020B0604030504040204" pitchFamily="34" charset="0"/>
            </a:rPr>
            <a:t>Aggressive Investment Stage</a:t>
          </a:r>
          <a:endParaRPr lang="zh-HK" altLang="en-US" sz="1800" kern="1200" dirty="0">
            <a:latin typeface="Source Han Sans TC" panose="020B0500000000000000" pitchFamily="34" charset="-128"/>
            <a:ea typeface="Source Han Sans TC" panose="020B0500000000000000" pitchFamily="34" charset="-128"/>
          </a:endParaRPr>
        </a:p>
      </dsp:txBody>
      <dsp:txXfrm rot="10800000">
        <a:off x="4288588" y="1004347"/>
        <a:ext cx="4721050" cy="1004347"/>
      </dsp:txXfrm>
    </dsp:sp>
    <dsp:sp modelId="{9FCD6CB8-9ACF-415E-A1A9-91300B7ADEFD}">
      <dsp:nvSpPr>
        <dsp:cNvPr id="0" name=""/>
        <dsp:cNvSpPr/>
      </dsp:nvSpPr>
      <dsp:spPr>
        <a:xfrm>
          <a:off x="1837966" y="1004347"/>
          <a:ext cx="2450621" cy="1004347"/>
        </a:xfrm>
        <a:prstGeom prst="trapezoid">
          <a:avLst>
            <a:gd name="adj" fmla="val 61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100000"/>
            </a:lnSpc>
            <a:spcBef>
              <a:spcPct val="0"/>
            </a:spcBef>
            <a:spcAft>
              <a:spcPct val="35000"/>
            </a:spcAft>
            <a:buNone/>
          </a:pPr>
          <a: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t>Private Equity</a:t>
          </a:r>
          <a:b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t>Alternatives</a:t>
          </a:r>
          <a:b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HK" sz="1200" b="0" i="0" kern="1200" dirty="0">
              <a:solidFill>
                <a:schemeClr val="bg1"/>
              </a:solidFill>
              <a:latin typeface="Tahoma" panose="020B0604030504040204" pitchFamily="34" charset="0"/>
              <a:ea typeface="Tahoma" panose="020B0604030504040204" pitchFamily="34" charset="0"/>
              <a:cs typeface="Tahoma" panose="020B0604030504040204" pitchFamily="34" charset="0"/>
            </a:rPr>
            <a:t>Derivatives</a:t>
          </a:r>
          <a:b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t>Properties</a:t>
          </a:r>
          <a:endParaRPr lang="zh-HK" altLang="en-US" sz="1200" kern="1200" dirty="0">
            <a:solidFill>
              <a:schemeClr val="bg1"/>
            </a:solidFill>
            <a:latin typeface="Source Han Sans TC" panose="020B0500000000000000" pitchFamily="34" charset="-128"/>
            <a:ea typeface="Source Han Sans TC" panose="020B0500000000000000" pitchFamily="34" charset="-128"/>
          </a:endParaRPr>
        </a:p>
      </dsp:txBody>
      <dsp:txXfrm>
        <a:off x="2266825" y="1004347"/>
        <a:ext cx="1592904" cy="1004347"/>
      </dsp:txXfrm>
    </dsp:sp>
    <dsp:sp modelId="{405BEEB1-6F7D-46D3-A73C-D787733557ED}">
      <dsp:nvSpPr>
        <dsp:cNvPr id="0" name=""/>
        <dsp:cNvSpPr/>
      </dsp:nvSpPr>
      <dsp:spPr>
        <a:xfrm rot="10800000">
          <a:off x="4288588" y="2008694"/>
          <a:ext cx="4721050" cy="1004347"/>
        </a:xfrm>
        <a:prstGeom prst="nonIsoscelesTrapezoid">
          <a:avLst>
            <a:gd name="adj1" fmla="val 0"/>
            <a:gd name="adj2" fmla="val 61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800100">
            <a:lnSpc>
              <a:spcPct val="90000"/>
            </a:lnSpc>
            <a:spcBef>
              <a:spcPct val="0"/>
            </a:spcBef>
            <a:spcAft>
              <a:spcPct val="15000"/>
            </a:spcAft>
            <a:buChar char="•"/>
          </a:pPr>
          <a:r>
            <a:rPr lang="en-US" altLang="zh-CN" sz="1800" kern="1200" dirty="0">
              <a:latin typeface="Tahoma" panose="020B0604030504040204" pitchFamily="34" charset="0"/>
              <a:ea typeface="Tahoma" panose="020B0604030504040204" pitchFamily="34" charset="0"/>
              <a:cs typeface="Tahoma" panose="020B0604030504040204" pitchFamily="34" charset="0"/>
            </a:rPr>
            <a:t>Capital Growth Stage</a:t>
          </a:r>
          <a:endParaRPr lang="zh-HK" altLang="en-US" sz="1200" kern="1200" dirty="0">
            <a:latin typeface="Source Han Sans TC" panose="020B0500000000000000" pitchFamily="34" charset="-128"/>
            <a:ea typeface="Source Han Sans TC" panose="020B0500000000000000" pitchFamily="34" charset="-128"/>
          </a:endParaRPr>
        </a:p>
      </dsp:txBody>
      <dsp:txXfrm rot="10800000">
        <a:off x="4901243" y="2008694"/>
        <a:ext cx="4108395" cy="1004347"/>
      </dsp:txXfrm>
    </dsp:sp>
    <dsp:sp modelId="{8A4C66A2-6554-4708-AA4E-FB64A321DA01}">
      <dsp:nvSpPr>
        <dsp:cNvPr id="0" name=""/>
        <dsp:cNvSpPr/>
      </dsp:nvSpPr>
      <dsp:spPr>
        <a:xfrm>
          <a:off x="1225310" y="2008694"/>
          <a:ext cx="3675932" cy="1004347"/>
        </a:xfrm>
        <a:prstGeom prst="trapezoid">
          <a:avLst>
            <a:gd name="adj" fmla="val 61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altLang="zh-CN" sz="1200" kern="1200" dirty="0">
              <a:latin typeface="Tahoma" panose="020B0604030504040204" pitchFamily="34" charset="0"/>
              <a:ea typeface="Tahoma" panose="020B0604030504040204" pitchFamily="34" charset="0"/>
              <a:cs typeface="Tahoma" panose="020B0604030504040204" pitchFamily="34" charset="0"/>
            </a:rPr>
            <a:t>Stock Investment</a:t>
          </a:r>
          <a:br>
            <a:rPr lang="en-US" altLang="zh-CN" sz="1200" kern="1200" dirty="0">
              <a:latin typeface="Tahoma" panose="020B0604030504040204" pitchFamily="34" charset="0"/>
              <a:ea typeface="Tahoma" panose="020B0604030504040204" pitchFamily="34" charset="0"/>
              <a:cs typeface="Tahoma" panose="020B0604030504040204" pitchFamily="34" charset="0"/>
            </a:rPr>
          </a:br>
          <a:r>
            <a:rPr lang="en-US" altLang="zh-CN" sz="1200" kern="1200" dirty="0">
              <a:latin typeface="Tahoma" panose="020B0604030504040204" pitchFamily="34" charset="0"/>
              <a:ea typeface="Tahoma" panose="020B0604030504040204" pitchFamily="34" charset="0"/>
              <a:cs typeface="Tahoma" panose="020B0604030504040204" pitchFamily="34" charset="0"/>
            </a:rPr>
            <a:t>Single Market funds</a:t>
          </a:r>
          <a:br>
            <a:rPr lang="en-US" altLang="zh-CN" sz="1200" kern="1200" dirty="0">
              <a:latin typeface="Tahoma" panose="020B0604030504040204" pitchFamily="34" charset="0"/>
              <a:ea typeface="Tahoma" panose="020B0604030504040204" pitchFamily="34" charset="0"/>
              <a:cs typeface="Tahoma" panose="020B0604030504040204" pitchFamily="34" charset="0"/>
            </a:rPr>
          </a:br>
          <a:r>
            <a:rPr lang="en-US" altLang="zh-CN" sz="1200" kern="1200" dirty="0">
              <a:latin typeface="Tahoma" panose="020B0604030504040204" pitchFamily="34" charset="0"/>
              <a:ea typeface="Tahoma" panose="020B0604030504040204" pitchFamily="34" charset="0"/>
              <a:cs typeface="Tahoma" panose="020B0604030504040204" pitchFamily="34" charset="0"/>
            </a:rPr>
            <a:t>Regional Funds</a:t>
          </a:r>
          <a:br>
            <a:rPr lang="en-US" altLang="zh-CN" sz="1200" kern="1200" dirty="0">
              <a:latin typeface="Tahoma" panose="020B0604030504040204" pitchFamily="34" charset="0"/>
              <a:ea typeface="Tahoma" panose="020B0604030504040204" pitchFamily="34" charset="0"/>
              <a:cs typeface="Tahoma" panose="020B0604030504040204" pitchFamily="34" charset="0"/>
            </a:rPr>
          </a:br>
          <a:r>
            <a:rPr lang="en-US" altLang="zh-CN" sz="1200" kern="1200" dirty="0">
              <a:latin typeface="Tahoma" panose="020B0604030504040204" pitchFamily="34" charset="0"/>
              <a:ea typeface="Tahoma" panose="020B0604030504040204" pitchFamily="34" charset="0"/>
              <a:cs typeface="Tahoma" panose="020B0604030504040204" pitchFamily="34" charset="0"/>
            </a:rPr>
            <a:t>Global Funds</a:t>
          </a:r>
          <a:endParaRPr lang="zh-HK" altLang="en-US" sz="1200" kern="1200" dirty="0">
            <a:latin typeface="Source Han Sans TC" panose="020B0500000000000000" pitchFamily="34" charset="-128"/>
            <a:ea typeface="Source Han Sans TC" panose="020B0500000000000000" pitchFamily="34" charset="-128"/>
          </a:endParaRPr>
        </a:p>
      </dsp:txBody>
      <dsp:txXfrm>
        <a:off x="1868599" y="2008694"/>
        <a:ext cx="2389356" cy="1004347"/>
      </dsp:txXfrm>
    </dsp:sp>
    <dsp:sp modelId="{23DCDDF1-8798-47D1-8547-AC2F837551E6}">
      <dsp:nvSpPr>
        <dsp:cNvPr id="0" name=""/>
        <dsp:cNvSpPr/>
      </dsp:nvSpPr>
      <dsp:spPr>
        <a:xfrm rot="10800000">
          <a:off x="4901243" y="3013041"/>
          <a:ext cx="4108395" cy="1004347"/>
        </a:xfrm>
        <a:prstGeom prst="nonIsoscelesTrapezoid">
          <a:avLst>
            <a:gd name="adj1" fmla="val 0"/>
            <a:gd name="adj2" fmla="val 61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800100">
            <a:lnSpc>
              <a:spcPct val="90000"/>
            </a:lnSpc>
            <a:spcBef>
              <a:spcPct val="0"/>
            </a:spcBef>
            <a:spcAft>
              <a:spcPct val="15000"/>
            </a:spcAft>
            <a:buChar char="•"/>
          </a:pPr>
          <a:r>
            <a:rPr lang="en-US" altLang="zh-CN" sz="1800" kern="1200" dirty="0">
              <a:latin typeface="Tahoma" panose="020B0604030504040204" pitchFamily="34" charset="0"/>
              <a:ea typeface="Tahoma" panose="020B0604030504040204" pitchFamily="34" charset="0"/>
              <a:cs typeface="Tahoma" panose="020B0604030504040204" pitchFamily="34" charset="0"/>
            </a:rPr>
            <a:t>Capital Preservation Stage</a:t>
          </a:r>
          <a:endParaRPr lang="zh-HK" altLang="en-US" sz="1800" kern="1200" dirty="0">
            <a:latin typeface="Source Han Sans TC" panose="020B0500000000000000" pitchFamily="34" charset="-128"/>
            <a:ea typeface="Source Han Sans TC" panose="020B0500000000000000" pitchFamily="34" charset="-128"/>
          </a:endParaRPr>
        </a:p>
      </dsp:txBody>
      <dsp:txXfrm rot="10800000">
        <a:off x="5513899" y="3013041"/>
        <a:ext cx="3495739" cy="1004347"/>
      </dsp:txXfrm>
    </dsp:sp>
    <dsp:sp modelId="{4F3A3037-5A86-4A59-A240-B32264F6DE70}">
      <dsp:nvSpPr>
        <dsp:cNvPr id="0" name=""/>
        <dsp:cNvSpPr/>
      </dsp:nvSpPr>
      <dsp:spPr>
        <a:xfrm>
          <a:off x="612655" y="3013041"/>
          <a:ext cx="4901243" cy="1004347"/>
        </a:xfrm>
        <a:prstGeom prst="trapezoid">
          <a:avLst>
            <a:gd name="adj" fmla="val 61000"/>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altLang="zh-CN" sz="1200" kern="1200" dirty="0">
              <a:latin typeface="Tahoma" panose="020B0604030504040204" pitchFamily="34" charset="0"/>
              <a:ea typeface="Tahoma" panose="020B0604030504040204" pitchFamily="34" charset="0"/>
              <a:cs typeface="Tahoma" panose="020B0604030504040204" pitchFamily="34" charset="0"/>
            </a:rPr>
            <a:t>Bond and Fixed Income</a:t>
          </a:r>
          <a:br>
            <a:rPr lang="en-US" altLang="zh-CN" sz="1200" kern="1200" dirty="0">
              <a:latin typeface="Tahoma" panose="020B0604030504040204" pitchFamily="34" charset="0"/>
              <a:ea typeface="Tahoma" panose="020B0604030504040204" pitchFamily="34" charset="0"/>
              <a:cs typeface="Tahoma" panose="020B0604030504040204" pitchFamily="34" charset="0"/>
            </a:rPr>
          </a:br>
          <a:r>
            <a:rPr lang="en-US" altLang="zh-CN" sz="1200" kern="1200" dirty="0">
              <a:latin typeface="Tahoma" panose="020B0604030504040204" pitchFamily="34" charset="0"/>
              <a:ea typeface="Tahoma" panose="020B0604030504040204" pitchFamily="34" charset="0"/>
              <a:cs typeface="Tahoma" panose="020B0604030504040204" pitchFamily="34" charset="0"/>
            </a:rPr>
            <a:t>Insurance and Annuity</a:t>
          </a:r>
          <a:br>
            <a:rPr lang="en-US" altLang="zh-CN" sz="1200" kern="1200" dirty="0">
              <a:latin typeface="Tahoma" panose="020B0604030504040204" pitchFamily="34" charset="0"/>
              <a:ea typeface="Tahoma" panose="020B0604030504040204" pitchFamily="34" charset="0"/>
              <a:cs typeface="Tahoma" panose="020B0604030504040204" pitchFamily="34" charset="0"/>
            </a:rPr>
          </a:br>
          <a:r>
            <a:rPr lang="en-US" altLang="zh-CN" sz="1200" kern="1200" dirty="0">
              <a:latin typeface="Tahoma" panose="020B0604030504040204" pitchFamily="34" charset="0"/>
              <a:ea typeface="Tahoma" panose="020B0604030504040204" pitchFamily="34" charset="0"/>
              <a:cs typeface="Tahoma" panose="020B0604030504040204" pitchFamily="34" charset="0"/>
            </a:rPr>
            <a:t>Fixed Deposit</a:t>
          </a:r>
          <a:endParaRPr lang="zh-HK" altLang="en-US" sz="1200" kern="1200" dirty="0">
            <a:latin typeface="Source Han Sans TC" panose="020B0500000000000000" pitchFamily="34" charset="-128"/>
            <a:ea typeface="Source Han Sans TC" panose="020B0500000000000000" pitchFamily="34" charset="-128"/>
          </a:endParaRPr>
        </a:p>
      </dsp:txBody>
      <dsp:txXfrm>
        <a:off x="1470373" y="3013041"/>
        <a:ext cx="3185808" cy="1004347"/>
      </dsp:txXfrm>
    </dsp:sp>
    <dsp:sp modelId="{2D6F5CF8-6316-44D7-B6D5-614750F48EAC}">
      <dsp:nvSpPr>
        <dsp:cNvPr id="0" name=""/>
        <dsp:cNvSpPr/>
      </dsp:nvSpPr>
      <dsp:spPr>
        <a:xfrm rot="10800000">
          <a:off x="5513899" y="4017388"/>
          <a:ext cx="3495739" cy="1004347"/>
        </a:xfrm>
        <a:prstGeom prst="nonIsoscelesTrapezoid">
          <a:avLst>
            <a:gd name="adj1" fmla="val 0"/>
            <a:gd name="adj2" fmla="val 61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800100">
            <a:lnSpc>
              <a:spcPct val="90000"/>
            </a:lnSpc>
            <a:spcBef>
              <a:spcPct val="0"/>
            </a:spcBef>
            <a:spcAft>
              <a:spcPct val="15000"/>
            </a:spcAft>
            <a:buChar char="•"/>
          </a:pPr>
          <a:r>
            <a:rPr lang="en-US" altLang="zh-CN" sz="1800" kern="1200" dirty="0">
              <a:latin typeface="Tahoma" panose="020B0604030504040204" pitchFamily="34" charset="0"/>
              <a:ea typeface="Tahoma" panose="020B0604030504040204" pitchFamily="34" charset="0"/>
              <a:cs typeface="Tahoma" panose="020B0604030504040204" pitchFamily="34" charset="0"/>
            </a:rPr>
            <a:t>Foundation Stage</a:t>
          </a:r>
          <a:endParaRPr lang="zh-HK" altLang="en-US" sz="1800" kern="1200" dirty="0">
            <a:latin typeface="Source Han Sans TC" panose="020B0500000000000000" pitchFamily="34" charset="-128"/>
            <a:ea typeface="Source Han Sans TC" panose="020B0500000000000000" pitchFamily="34" charset="-128"/>
          </a:endParaRPr>
        </a:p>
      </dsp:txBody>
      <dsp:txXfrm rot="10800000">
        <a:off x="6126554" y="4017388"/>
        <a:ext cx="2883084" cy="1004347"/>
      </dsp:txXfrm>
    </dsp:sp>
    <dsp:sp modelId="{CBDAB5C0-8788-40F5-8B21-AE72F3352D0C}">
      <dsp:nvSpPr>
        <dsp:cNvPr id="0" name=""/>
        <dsp:cNvSpPr/>
      </dsp:nvSpPr>
      <dsp:spPr>
        <a:xfrm>
          <a:off x="0" y="4017388"/>
          <a:ext cx="6126554" cy="1004347"/>
        </a:xfrm>
        <a:prstGeom prst="trapezoid">
          <a:avLst>
            <a:gd name="adj" fmla="val 61000"/>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HK"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t>Life Insurance</a:t>
          </a:r>
          <a:br>
            <a:rPr lang="en-HK"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HK"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t>Critical Illness</a:t>
          </a:r>
          <a:b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t>M</a:t>
          </a:r>
          <a:r>
            <a:rPr lang="en-HK" altLang="en-US" sz="1200" kern="1200" dirty="0" err="1">
              <a:solidFill>
                <a:schemeClr val="bg1"/>
              </a:solidFill>
              <a:latin typeface="Tahoma" panose="020B0604030504040204" pitchFamily="34" charset="0"/>
              <a:ea typeface="Tahoma" panose="020B0604030504040204" pitchFamily="34" charset="0"/>
              <a:cs typeface="Tahoma" panose="020B0604030504040204" pitchFamily="34" charset="0"/>
            </a:rPr>
            <a:t>edical</a:t>
          </a:r>
          <a:r>
            <a:rPr lang="en-HK" altLang="en-US"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t> Insurance</a:t>
          </a:r>
          <a:b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en-US" altLang="zh-CN" sz="1200" kern="1200" dirty="0">
              <a:solidFill>
                <a:schemeClr val="bg1"/>
              </a:solidFill>
              <a:latin typeface="Tahoma" panose="020B0604030504040204" pitchFamily="34" charset="0"/>
              <a:ea typeface="Tahoma" panose="020B0604030504040204" pitchFamily="34" charset="0"/>
              <a:cs typeface="Tahoma" panose="020B0604030504040204" pitchFamily="34" charset="0"/>
            </a:rPr>
            <a:t>Emergency Fund</a:t>
          </a:r>
          <a:endParaRPr lang="zh-HK" altLang="en-US" sz="1200" kern="1200" dirty="0">
            <a:solidFill>
              <a:schemeClr val="bg1"/>
            </a:solidFill>
            <a:latin typeface="Source Han Sans TC" panose="020B0500000000000000" pitchFamily="34" charset="-128"/>
            <a:ea typeface="Source Han Sans TC" panose="020B0500000000000000" pitchFamily="34" charset="-128"/>
          </a:endParaRPr>
        </a:p>
      </dsp:txBody>
      <dsp:txXfrm>
        <a:off x="1072147" y="4017388"/>
        <a:ext cx="3982260" cy="1004347"/>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35" tIns="45718" rIns="91435" bIns="45718"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35" tIns="45718" rIns="91435" bIns="45718" rtlCol="0"/>
          <a:lstStyle>
            <a:lvl1pPr algn="r">
              <a:defRPr sz="1200"/>
            </a:lvl1pPr>
          </a:lstStyle>
          <a:p>
            <a:fld id="{2A761182-650E-4D5D-B3C9-ED16775D7855}" type="datetimeFigureOut">
              <a:rPr lang="en-GB" smtClean="0"/>
              <a:t>08/07/2022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35" tIns="45718" rIns="91435" bIns="45718"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35" tIns="45718" rIns="91435" bIns="4571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4"/>
            <a:ext cx="2971800" cy="458787"/>
          </a:xfrm>
          <a:prstGeom prst="rect">
            <a:avLst/>
          </a:prstGeom>
        </p:spPr>
        <p:txBody>
          <a:bodyPr vert="horz" lIns="91435" tIns="45718" rIns="91435" bIns="45718"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4"/>
            <a:ext cx="2971800" cy="458787"/>
          </a:xfrm>
          <a:prstGeom prst="rect">
            <a:avLst/>
          </a:prstGeom>
        </p:spPr>
        <p:txBody>
          <a:bodyPr vert="horz" lIns="91435" tIns="45718" rIns="91435" bIns="45718" rtlCol="0" anchor="b"/>
          <a:lstStyle>
            <a:lvl1pPr algn="r">
              <a:defRPr sz="1200"/>
            </a:lvl1pPr>
          </a:lstStyle>
          <a:p>
            <a:fld id="{FD14AC29-B9C3-4103-B171-4DC245540536}" type="slidenum">
              <a:rPr lang="en-GB" smtClean="0"/>
              <a:t>‹#›</a:t>
            </a:fld>
            <a:endParaRPr lang="en-GB"/>
          </a:p>
        </p:txBody>
      </p:sp>
    </p:spTree>
    <p:extLst>
      <p:ext uri="{BB962C8B-B14F-4D97-AF65-F5344CB8AC3E}">
        <p14:creationId xmlns:p14="http://schemas.microsoft.com/office/powerpoint/2010/main" val="3874112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data.worldbank.org/indicator/FP.CPI.TOTL?locations=HK"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https://hk.news.yahoo.com/%E9%80%9A%E8%84%B9%E5%99%A9%E5%A4%A2-%E5%9F%BA%E5%B1%A4%E6%9B%B4%E7%AA%AE-214500110.html</a:t>
            </a:r>
          </a:p>
          <a:p>
            <a:r>
              <a:rPr lang="en-US" dirty="0">
                <a:hlinkClick r:id="rId3"/>
              </a:rPr>
              <a:t>Consumer price index (2010 = 100) - Hong Kong SAR, China | Data (worldbank.org)</a:t>
            </a:r>
            <a:endParaRPr lang="en-US" dirty="0"/>
          </a:p>
          <a:p>
            <a:endParaRPr lang="en-US" dirty="0"/>
          </a:p>
        </p:txBody>
      </p:sp>
      <p:sp>
        <p:nvSpPr>
          <p:cNvPr id="4" name="Slide Number Placeholder 3"/>
          <p:cNvSpPr>
            <a:spLocks noGrp="1"/>
          </p:cNvSpPr>
          <p:nvPr>
            <p:ph type="sldNum" sz="quarter" idx="5"/>
          </p:nvPr>
        </p:nvSpPr>
        <p:spPr/>
        <p:txBody>
          <a:bodyPr/>
          <a:lstStyle/>
          <a:p>
            <a:fld id="{FD14AC29-B9C3-4103-B171-4DC245540536}" type="slidenum">
              <a:rPr lang="en-GB" smtClean="0"/>
              <a:t>7</a:t>
            </a:fld>
            <a:endParaRPr lang="en-GB"/>
          </a:p>
        </p:txBody>
      </p:sp>
    </p:spTree>
    <p:extLst>
      <p:ext uri="{BB962C8B-B14F-4D97-AF65-F5344CB8AC3E}">
        <p14:creationId xmlns:p14="http://schemas.microsoft.com/office/powerpoint/2010/main" val="448903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https://minisite.mpfa.org.hk/MPFIE/tc/tools-resources/topic11/</a:t>
            </a:r>
          </a:p>
          <a:p>
            <a:r>
              <a:rPr lang="en-US" dirty="0"/>
              <a:t>https://www.hk01.com/sns/article/701880</a:t>
            </a:r>
          </a:p>
          <a:p>
            <a:r>
              <a:rPr lang="en-US" dirty="0"/>
              <a:t>https://wealth.hket.com/article/3109684/%E3%80%90%E9%80%80%E4%BC%91%E7%90%86%E8%B2%A1%E3%80%91%E6%B8%AF%E4%BA%BA%E5%85%A8%E7%90%83%E6%9C%80%E9%95%B7%E5%A3%BD%E3%80%80%E5%A5%B3%E6%80%A7%E5%B9%B3%E5%9D%87%E9%A0%90%E6%9C%9F%E5%A3%BD%E5%91%BD%E5%A2%9E%E8%87%B388%E6%AD%B2</a:t>
            </a:r>
          </a:p>
        </p:txBody>
      </p:sp>
      <p:sp>
        <p:nvSpPr>
          <p:cNvPr id="4" name="Slide Number Placeholder 3"/>
          <p:cNvSpPr>
            <a:spLocks noGrp="1"/>
          </p:cNvSpPr>
          <p:nvPr>
            <p:ph type="sldNum" sz="quarter" idx="5"/>
          </p:nvPr>
        </p:nvSpPr>
        <p:spPr/>
        <p:txBody>
          <a:bodyPr/>
          <a:lstStyle/>
          <a:p>
            <a:fld id="{FD14AC29-B9C3-4103-B171-4DC245540536}" type="slidenum">
              <a:rPr lang="en-GB" smtClean="0"/>
              <a:t>8</a:t>
            </a:fld>
            <a:endParaRPr lang="en-GB"/>
          </a:p>
        </p:txBody>
      </p:sp>
    </p:spTree>
    <p:extLst>
      <p:ext uri="{BB962C8B-B14F-4D97-AF65-F5344CB8AC3E}">
        <p14:creationId xmlns:p14="http://schemas.microsoft.com/office/powerpoint/2010/main" val="2745641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ARK cover">
    <p:bg>
      <p:bgPr>
        <a:solidFill>
          <a:srgbClr val="2A177C"/>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7515A2-85AD-4A1B-B0B4-2EFD24DB8827}"/>
              </a:ext>
            </a:extLst>
          </p:cNvPr>
          <p:cNvSpPr>
            <a:spLocks noGrp="1"/>
          </p:cNvSpPr>
          <p:nvPr>
            <p:ph type="ctrTitle" hasCustomPrompt="1"/>
          </p:nvPr>
        </p:nvSpPr>
        <p:spPr>
          <a:xfrm>
            <a:off x="691979" y="2479633"/>
            <a:ext cx="6125510" cy="1655762"/>
          </a:xfrm>
          <a:noFill/>
        </p:spPr>
        <p:txBody>
          <a:bodyPr anchor="b">
            <a:normAutofit/>
          </a:bodyPr>
          <a:lstStyle>
            <a:lvl1pPr algn="l">
              <a:defRPr sz="4000" b="1">
                <a:solidFill>
                  <a:schemeClr val="bg1"/>
                </a:solidFill>
              </a:defRPr>
            </a:lvl1pPr>
          </a:lstStyle>
          <a:p>
            <a:r>
              <a:rPr lang="es-ES" err="1"/>
              <a:t>Title</a:t>
            </a:r>
            <a:endParaRPr lang="es-ES"/>
          </a:p>
        </p:txBody>
      </p:sp>
      <p:sp>
        <p:nvSpPr>
          <p:cNvPr id="3" name="Subtítulo 2">
            <a:extLst>
              <a:ext uri="{FF2B5EF4-FFF2-40B4-BE49-F238E27FC236}">
                <a16:creationId xmlns:a16="http://schemas.microsoft.com/office/drawing/2014/main" id="{3629732E-EEFA-42AC-9148-C19056DAEB78}"/>
              </a:ext>
            </a:extLst>
          </p:cNvPr>
          <p:cNvSpPr>
            <a:spLocks noGrp="1"/>
          </p:cNvSpPr>
          <p:nvPr>
            <p:ph type="subTitle" idx="1" hasCustomPrompt="1"/>
          </p:nvPr>
        </p:nvSpPr>
        <p:spPr>
          <a:xfrm>
            <a:off x="691979" y="4142904"/>
            <a:ext cx="6125509" cy="810096"/>
          </a:xfrm>
        </p:spPr>
        <p:txBody>
          <a:bodyPr>
            <a:normAutofit/>
          </a:bodyPr>
          <a:lstStyle>
            <a:lvl1pPr marL="0" indent="0" algn="l">
              <a:buNone/>
              <a:defRPr sz="2200" b="0" i="0">
                <a:solidFill>
                  <a:schemeClr val="bg1"/>
                </a:solidFill>
                <a:latin typeface="Tahoma" panose="020B0604030504040204" pitchFamily="34" charset="0"/>
                <a:ea typeface="Tahoma" panose="020B0604030504040204" pitchFamily="34" charset="0"/>
                <a:cs typeface="Tahom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Subtitle</a:t>
            </a:r>
            <a:r>
              <a:rPr lang="es-ES"/>
              <a:t> </a:t>
            </a:r>
            <a:r>
              <a:rPr lang="es-ES" err="1"/>
              <a:t>goes</a:t>
            </a:r>
            <a:r>
              <a:rPr lang="es-ES"/>
              <a:t> </a:t>
            </a:r>
            <a:r>
              <a:rPr lang="es-ES" err="1"/>
              <a:t>here</a:t>
            </a:r>
            <a:endParaRPr lang="es-ES"/>
          </a:p>
        </p:txBody>
      </p:sp>
      <p:sp>
        <p:nvSpPr>
          <p:cNvPr id="10" name="Marcador de texto 9">
            <a:extLst>
              <a:ext uri="{FF2B5EF4-FFF2-40B4-BE49-F238E27FC236}">
                <a16:creationId xmlns:a16="http://schemas.microsoft.com/office/drawing/2014/main" id="{1179CCD6-20ED-4828-8064-378F389E6CD2}"/>
              </a:ext>
            </a:extLst>
          </p:cNvPr>
          <p:cNvSpPr>
            <a:spLocks noGrp="1"/>
          </p:cNvSpPr>
          <p:nvPr>
            <p:ph type="body" sz="quarter" idx="10" hasCustomPrompt="1"/>
          </p:nvPr>
        </p:nvSpPr>
        <p:spPr>
          <a:xfrm>
            <a:off x="691979" y="6105530"/>
            <a:ext cx="4333875" cy="390525"/>
          </a:xfrm>
        </p:spPr>
        <p:txBody>
          <a:bodyPr anchor="ctr">
            <a:normAutofit/>
          </a:bodyPr>
          <a:lstStyle>
            <a:lvl1pPr marL="0" indent="0">
              <a:buNone/>
              <a:defRPr sz="1500">
                <a:solidFill>
                  <a:schemeClr val="bg1"/>
                </a:solidFill>
              </a:defRPr>
            </a:lvl1pPr>
            <a:lvl5pPr>
              <a:defRPr/>
            </a:lvl5pPr>
          </a:lstStyle>
          <a:p>
            <a:pPr lvl="0"/>
            <a:r>
              <a:rPr lang="es-ES"/>
              <a:t>DD.MM.YEAR</a:t>
            </a:r>
          </a:p>
        </p:txBody>
      </p:sp>
      <p:sp>
        <p:nvSpPr>
          <p:cNvPr id="5" name="Rectangle 4">
            <a:extLst>
              <a:ext uri="{FF2B5EF4-FFF2-40B4-BE49-F238E27FC236}">
                <a16:creationId xmlns:a16="http://schemas.microsoft.com/office/drawing/2014/main" id="{D49328BC-A14D-AC4C-B055-49813A5D4F5A}"/>
              </a:ext>
            </a:extLst>
          </p:cNvPr>
          <p:cNvSpPr/>
          <p:nvPr userDrawn="1"/>
        </p:nvSpPr>
        <p:spPr>
          <a:xfrm>
            <a:off x="691979" y="4823082"/>
            <a:ext cx="3785428" cy="1299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2579C1D9-67E2-BB41-A6F0-2970AE3BAEE8}"/>
              </a:ext>
            </a:extLst>
          </p:cNvPr>
          <p:cNvPicPr>
            <a:picLocks noChangeAspect="1"/>
          </p:cNvPicPr>
          <p:nvPr userDrawn="1"/>
        </p:nvPicPr>
        <p:blipFill>
          <a:blip r:embed="rId2">
            <a:lum bright="100000"/>
          </a:blip>
          <a:stretch>
            <a:fillRect/>
          </a:stretch>
        </p:blipFill>
        <p:spPr>
          <a:xfrm>
            <a:off x="691978" y="771060"/>
            <a:ext cx="2384425" cy="937513"/>
          </a:xfrm>
          <a:prstGeom prst="rect">
            <a:avLst/>
          </a:prstGeom>
        </p:spPr>
      </p:pic>
      <p:pic>
        <p:nvPicPr>
          <p:cNvPr id="11" name="Picture 10">
            <a:extLst>
              <a:ext uri="{FF2B5EF4-FFF2-40B4-BE49-F238E27FC236}">
                <a16:creationId xmlns:a16="http://schemas.microsoft.com/office/drawing/2014/main" id="{FB86C64B-EFE1-5945-A6D2-DFD4F3E3CFA8}"/>
              </a:ext>
            </a:extLst>
          </p:cNvPr>
          <p:cNvPicPr>
            <a:picLocks noChangeAspect="1"/>
          </p:cNvPicPr>
          <p:nvPr userDrawn="1"/>
        </p:nvPicPr>
        <p:blipFill rotWithShape="1">
          <a:blip r:embed="rId3">
            <a:lum bright="100000"/>
            <a:alphaModFix amt="10000"/>
          </a:blip>
          <a:srcRect t="15350" r="6928" b="7638"/>
          <a:stretch/>
        </p:blipFill>
        <p:spPr>
          <a:xfrm>
            <a:off x="5822731" y="-1"/>
            <a:ext cx="6369269" cy="6858001"/>
          </a:xfrm>
          <a:prstGeom prst="rect">
            <a:avLst/>
          </a:prstGeom>
        </p:spPr>
      </p:pic>
      <p:grpSp>
        <p:nvGrpSpPr>
          <p:cNvPr id="21" name="Group 20">
            <a:extLst>
              <a:ext uri="{FF2B5EF4-FFF2-40B4-BE49-F238E27FC236}">
                <a16:creationId xmlns:a16="http://schemas.microsoft.com/office/drawing/2014/main" id="{46B08DC4-A281-4544-B435-F8114C9C333A}"/>
              </a:ext>
            </a:extLst>
          </p:cNvPr>
          <p:cNvGrpSpPr/>
          <p:nvPr userDrawn="1"/>
        </p:nvGrpSpPr>
        <p:grpSpPr>
          <a:xfrm flipH="1">
            <a:off x="-1531" y="6359076"/>
            <a:ext cx="3434400" cy="498925"/>
            <a:chOff x="8756375" y="6359076"/>
            <a:chExt cx="3435625" cy="498925"/>
          </a:xfrm>
        </p:grpSpPr>
        <p:sp>
          <p:nvSpPr>
            <p:cNvPr id="22" name="Right Triangle 21">
              <a:extLst>
                <a:ext uri="{FF2B5EF4-FFF2-40B4-BE49-F238E27FC236}">
                  <a16:creationId xmlns:a16="http://schemas.microsoft.com/office/drawing/2014/main" id="{36F7D609-5077-484E-AF01-FC7F1D5DE607}"/>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apezium 22">
              <a:extLst>
                <a:ext uri="{FF2B5EF4-FFF2-40B4-BE49-F238E27FC236}">
                  <a16:creationId xmlns:a16="http://schemas.microsoft.com/office/drawing/2014/main" id="{0093C097-2898-C14D-8324-52C6D209B7E8}"/>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ium 23">
              <a:extLst>
                <a:ext uri="{FF2B5EF4-FFF2-40B4-BE49-F238E27FC236}">
                  <a16:creationId xmlns:a16="http://schemas.microsoft.com/office/drawing/2014/main" id="{D8C92C3C-7F1E-0940-853B-93C7FEBC46D9}"/>
                </a:ext>
              </a:extLst>
            </p:cNvPr>
            <p:cNvSpPr/>
            <p:nvPr userDrawn="1"/>
          </p:nvSpPr>
          <p:spPr>
            <a:xfrm>
              <a:off x="8756375" y="6620804"/>
              <a:ext cx="1485056" cy="237197"/>
            </a:xfrm>
            <a:prstGeom prst="trapezoid">
              <a:avLst>
                <a:gd name="adj" fmla="val 9983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780443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with 2 column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F75E9E8-232C-4AE7-ABE1-C7018BDE6178}" type="slidenum">
              <a:rPr lang="en-GB" smtClean="0"/>
              <a:t>‹#›</a:t>
            </a:fld>
            <a:endParaRPr lang="en-GB"/>
          </a:p>
        </p:txBody>
      </p:sp>
      <p:pic>
        <p:nvPicPr>
          <p:cNvPr id="19" name="Imagen 8">
            <a:extLst>
              <a:ext uri="{FF2B5EF4-FFF2-40B4-BE49-F238E27FC236}">
                <a16:creationId xmlns:a16="http://schemas.microsoft.com/office/drawing/2014/main" id="{01AFE0F0-C838-4242-8DC5-085DED786A3C}"/>
              </a:ext>
            </a:extLst>
          </p:cNvPr>
          <p:cNvPicPr>
            <a:picLocks noChangeAspect="1"/>
          </p:cNvPicPr>
          <p:nvPr userDrawn="1"/>
        </p:nvPicPr>
        <p:blipFill>
          <a:blip r:embed="rId2" cstate="print">
            <a:biLevel thresh="50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149041" y="304801"/>
            <a:ext cx="738159" cy="697466"/>
          </a:xfrm>
          <a:prstGeom prst="rect">
            <a:avLst/>
          </a:prstGeom>
        </p:spPr>
      </p:pic>
      <p:sp>
        <p:nvSpPr>
          <p:cNvPr id="23" name="Text Placeholder 22">
            <a:extLst>
              <a:ext uri="{FF2B5EF4-FFF2-40B4-BE49-F238E27FC236}">
                <a16:creationId xmlns:a16="http://schemas.microsoft.com/office/drawing/2014/main" id="{5510CCBF-3ED3-4726-BBF8-DD2878A645C9}"/>
              </a:ext>
            </a:extLst>
          </p:cNvPr>
          <p:cNvSpPr>
            <a:spLocks noGrp="1"/>
          </p:cNvSpPr>
          <p:nvPr>
            <p:ph type="body" sz="quarter" idx="14"/>
          </p:nvPr>
        </p:nvSpPr>
        <p:spPr>
          <a:xfrm>
            <a:off x="304801" y="1644090"/>
            <a:ext cx="5395348" cy="1392176"/>
          </a:xfrm>
        </p:spPr>
        <p:txBody>
          <a:bodyPr wrap="square" lIns="0" tIns="0" rIns="0" bIns="0">
            <a:spAutoFit/>
          </a:bodyPr>
          <a:lstStyle>
            <a:lvl1pPr>
              <a:buClr>
                <a:srgbClr val="4E4E51"/>
              </a:buClr>
              <a:defRPr>
                <a:solidFill>
                  <a:srgbClr val="4E4E51"/>
                </a:solidFill>
              </a:defRPr>
            </a:lvl1pPr>
            <a:lvl2pPr>
              <a:buClr>
                <a:srgbClr val="4E4E51"/>
              </a:buClr>
              <a:defRPr>
                <a:solidFill>
                  <a:srgbClr val="4E4E51"/>
                </a:solidFill>
              </a:defRPr>
            </a:lvl2pPr>
            <a:lvl3pPr>
              <a:buClr>
                <a:srgbClr val="4E4E51"/>
              </a:buClr>
              <a:defRPr>
                <a:solidFill>
                  <a:srgbClr val="4E4E51"/>
                </a:solidFill>
              </a:defRPr>
            </a:lvl3pPr>
            <a:lvl4pPr>
              <a:buClr>
                <a:srgbClr val="4E4E51"/>
              </a:buClr>
              <a:defRPr>
                <a:solidFill>
                  <a:srgbClr val="4E4E51"/>
                </a:solidFill>
              </a:defRPr>
            </a:lvl4pPr>
            <a:lvl5pPr>
              <a:buClr>
                <a:srgbClr val="4E4E51"/>
              </a:buClr>
              <a:defRPr>
                <a:solidFill>
                  <a:srgbClr val="4E4E5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22">
            <a:extLst>
              <a:ext uri="{FF2B5EF4-FFF2-40B4-BE49-F238E27FC236}">
                <a16:creationId xmlns:a16="http://schemas.microsoft.com/office/drawing/2014/main" id="{7AB4F7F1-C3C1-564B-98CD-498010568631}"/>
              </a:ext>
            </a:extLst>
          </p:cNvPr>
          <p:cNvSpPr>
            <a:spLocks noGrp="1"/>
          </p:cNvSpPr>
          <p:nvPr>
            <p:ph type="body" sz="quarter" idx="16"/>
          </p:nvPr>
        </p:nvSpPr>
        <p:spPr>
          <a:xfrm>
            <a:off x="6263641" y="1633987"/>
            <a:ext cx="5395348" cy="1392176"/>
          </a:xfrm>
        </p:spPr>
        <p:txBody>
          <a:bodyPr wrap="square" lIns="0" tIns="0" rIns="0" bIns="0">
            <a:spAutoFit/>
          </a:bodyPr>
          <a:lstStyle>
            <a:lvl1pPr>
              <a:buClr>
                <a:srgbClr val="4E4E51"/>
              </a:buClr>
              <a:defRPr>
                <a:solidFill>
                  <a:srgbClr val="4E4E51"/>
                </a:solidFill>
              </a:defRPr>
            </a:lvl1pPr>
            <a:lvl2pPr>
              <a:buClr>
                <a:srgbClr val="4E4E51"/>
              </a:buClr>
              <a:defRPr>
                <a:solidFill>
                  <a:srgbClr val="4E4E51"/>
                </a:solidFill>
              </a:defRPr>
            </a:lvl2pPr>
            <a:lvl3pPr>
              <a:buClr>
                <a:srgbClr val="4E4E51"/>
              </a:buClr>
              <a:defRPr>
                <a:solidFill>
                  <a:srgbClr val="4E4E51"/>
                </a:solidFill>
              </a:defRPr>
            </a:lvl3pPr>
            <a:lvl4pPr>
              <a:buClr>
                <a:srgbClr val="4E4E51"/>
              </a:buClr>
              <a:defRPr>
                <a:solidFill>
                  <a:srgbClr val="4E4E51"/>
                </a:solidFill>
              </a:defRPr>
            </a:lvl4pPr>
            <a:lvl5pPr>
              <a:buClr>
                <a:srgbClr val="4E4E51"/>
              </a:buClr>
              <a:defRPr>
                <a:solidFill>
                  <a:srgbClr val="4E4E5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69BFB28F-5E36-0743-97A5-B922165EA0F1}"/>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10" name="Subtítulo 2">
            <a:extLst>
              <a:ext uri="{FF2B5EF4-FFF2-40B4-BE49-F238E27FC236}">
                <a16:creationId xmlns:a16="http://schemas.microsoft.com/office/drawing/2014/main" id="{8C5A8CB0-D7A4-D040-8E4F-63F04BCB304F}"/>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1" name="Picture 10">
            <a:extLst>
              <a:ext uri="{FF2B5EF4-FFF2-40B4-BE49-F238E27FC236}">
                <a16:creationId xmlns:a16="http://schemas.microsoft.com/office/drawing/2014/main" id="{670459F2-9030-4F4B-BE71-022CF8D30626}"/>
              </a:ext>
            </a:extLst>
          </p:cNvPr>
          <p:cNvPicPr>
            <a:picLocks noChangeAspect="1"/>
          </p:cNvPicPr>
          <p:nvPr userDrawn="1"/>
        </p:nvPicPr>
        <p:blipFill>
          <a:blip r:embed="rId4"/>
          <a:stretch>
            <a:fillRect/>
          </a:stretch>
        </p:blipFill>
        <p:spPr>
          <a:xfrm>
            <a:off x="10742843" y="429737"/>
            <a:ext cx="1144357" cy="449940"/>
          </a:xfrm>
          <a:prstGeom prst="rect">
            <a:avLst/>
          </a:prstGeom>
        </p:spPr>
      </p:pic>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sp>
        <p:nvSpPr>
          <p:cNvPr id="4" name="Date Placeholder 3"/>
          <p:cNvSpPr>
            <a:spLocks noGrp="1"/>
          </p:cNvSpPr>
          <p:nvPr>
            <p:ph type="dt" sz="half" idx="10"/>
          </p:nvPr>
        </p:nvSpPr>
        <p:spPr/>
        <p:txBody>
          <a:bodyPr/>
          <a:lstStyle/>
          <a:p>
            <a:endParaRPr lang="en-GB"/>
          </a:p>
        </p:txBody>
      </p:sp>
      <p:grpSp>
        <p:nvGrpSpPr>
          <p:cNvPr id="15" name="Group 14">
            <a:extLst>
              <a:ext uri="{FF2B5EF4-FFF2-40B4-BE49-F238E27FC236}">
                <a16:creationId xmlns:a16="http://schemas.microsoft.com/office/drawing/2014/main" id="{0B7327CF-4CA8-1B49-AE16-100711118831}"/>
              </a:ext>
            </a:extLst>
          </p:cNvPr>
          <p:cNvGrpSpPr/>
          <p:nvPr userDrawn="1"/>
        </p:nvGrpSpPr>
        <p:grpSpPr>
          <a:xfrm>
            <a:off x="8756375" y="6359076"/>
            <a:ext cx="3435625" cy="498925"/>
            <a:chOff x="8756375" y="6359076"/>
            <a:chExt cx="3435625" cy="498925"/>
          </a:xfrm>
        </p:grpSpPr>
        <p:sp>
          <p:nvSpPr>
            <p:cNvPr id="16" name="Right Triangle 15">
              <a:extLst>
                <a:ext uri="{FF2B5EF4-FFF2-40B4-BE49-F238E27FC236}">
                  <a16:creationId xmlns:a16="http://schemas.microsoft.com/office/drawing/2014/main" id="{21A2F3B9-4D78-6D4C-96FE-768739442DE8}"/>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apezium 21">
              <a:extLst>
                <a:ext uri="{FF2B5EF4-FFF2-40B4-BE49-F238E27FC236}">
                  <a16:creationId xmlns:a16="http://schemas.microsoft.com/office/drawing/2014/main" id="{C8064960-E517-C04A-A68F-261CB4DCEE98}"/>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ium 23">
              <a:extLst>
                <a:ext uri="{FF2B5EF4-FFF2-40B4-BE49-F238E27FC236}">
                  <a16:creationId xmlns:a16="http://schemas.microsoft.com/office/drawing/2014/main" id="{A5D987B8-D6E3-394E-9200-E31BF6E1163B}"/>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79090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70D7CC3-B66C-4696-904D-CE9FDC9AC133}"/>
              </a:ext>
            </a:extLst>
          </p:cNvPr>
          <p:cNvSpPr>
            <a:spLocks noGrp="1"/>
          </p:cNvSpPr>
          <p:nvPr>
            <p:ph idx="1" hasCustomPrompt="1"/>
          </p:nvPr>
        </p:nvSpPr>
        <p:spPr>
          <a:xfrm>
            <a:off x="317500" y="1654751"/>
            <a:ext cx="4564743" cy="4373618"/>
          </a:xfrm>
        </p:spPr>
        <p:txBody>
          <a:bodyPr>
            <a:normAutofit/>
          </a:bodyPr>
          <a:lstStyle>
            <a:lvl1pPr marL="0" indent="0">
              <a:lnSpc>
                <a:spcPct val="10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 </a:t>
            </a:r>
            <a:r>
              <a:rPr lang="es-ES" err="1"/>
              <a:t>or</a:t>
            </a:r>
            <a:r>
              <a:rPr lang="es-ES"/>
              <a:t> </a:t>
            </a:r>
            <a:r>
              <a:rPr lang="es-ES" err="1"/>
              <a:t>custom</a:t>
            </a:r>
            <a:r>
              <a:rPr lang="es-ES"/>
              <a:t> </a:t>
            </a:r>
            <a:r>
              <a:rPr lang="es-ES" err="1"/>
              <a:t>content</a:t>
            </a:r>
            <a:endParaRPr lang="es-ES"/>
          </a:p>
        </p:txBody>
      </p:sp>
      <p:sp>
        <p:nvSpPr>
          <p:cNvPr id="14" name="Marcador de posición de imagen 13">
            <a:extLst>
              <a:ext uri="{FF2B5EF4-FFF2-40B4-BE49-F238E27FC236}">
                <a16:creationId xmlns:a16="http://schemas.microsoft.com/office/drawing/2014/main" id="{8CDB9127-7D58-4ECA-8FDB-018FAB555F56}"/>
              </a:ext>
            </a:extLst>
          </p:cNvPr>
          <p:cNvSpPr>
            <a:spLocks noGrp="1"/>
          </p:cNvSpPr>
          <p:nvPr>
            <p:ph type="pic" sz="quarter" idx="11"/>
          </p:nvPr>
        </p:nvSpPr>
        <p:spPr>
          <a:xfrm>
            <a:off x="5159828" y="1654751"/>
            <a:ext cx="6507397" cy="4373618"/>
          </a:xfrm>
        </p:spPr>
        <p:txBody>
          <a:bodyPr anchor="ctr"/>
          <a:lstStyle>
            <a:lvl1pPr marL="0" indent="0" algn="ctr">
              <a:buNone/>
              <a:defRPr>
                <a:solidFill>
                  <a:srgbClr val="4E4E51"/>
                </a:solidFill>
              </a:defRPr>
            </a:lvl1pPr>
          </a:lstStyle>
          <a:p>
            <a:r>
              <a:rPr lang="en-US"/>
              <a:t>Click icon to add picture</a:t>
            </a:r>
            <a:endParaRPr lang="es-ES"/>
          </a:p>
        </p:txBody>
      </p:sp>
      <p:sp>
        <p:nvSpPr>
          <p:cNvPr id="13" name="Slide Number Placeholder 5">
            <a:extLst>
              <a:ext uri="{FF2B5EF4-FFF2-40B4-BE49-F238E27FC236}">
                <a16:creationId xmlns:a16="http://schemas.microsoft.com/office/drawing/2014/main" id="{8BC1A2C6-876C-D84A-BBDE-E51C15988496}"/>
              </a:ext>
            </a:extLst>
          </p:cNvPr>
          <p:cNvSpPr>
            <a:spLocks noGrp="1"/>
          </p:cNvSpPr>
          <p:nvPr>
            <p:ph type="sldNum" sz="quarter" idx="14"/>
          </p:nvPr>
        </p:nvSpPr>
        <p:spPr>
          <a:xfrm>
            <a:off x="9144000" y="6356350"/>
            <a:ext cx="2743200" cy="365125"/>
          </a:xfrm>
        </p:spPr>
        <p:txBody>
          <a:bodyPr/>
          <a:lstStyle/>
          <a:p>
            <a:fld id="{6F75E9E8-232C-4AE7-ABE1-C7018BDE6178}" type="slidenum">
              <a:rPr lang="en-GB" smtClean="0"/>
              <a:t>‹#›</a:t>
            </a:fld>
            <a:endParaRPr lang="en-GB"/>
          </a:p>
        </p:txBody>
      </p:sp>
      <p:sp>
        <p:nvSpPr>
          <p:cNvPr id="2" name="Title 1">
            <a:extLst>
              <a:ext uri="{FF2B5EF4-FFF2-40B4-BE49-F238E27FC236}">
                <a16:creationId xmlns:a16="http://schemas.microsoft.com/office/drawing/2014/main" id="{E4F2E585-D127-2D4A-8CA9-6AEF4F59A4E2}"/>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9" name="Subtítulo 2">
            <a:extLst>
              <a:ext uri="{FF2B5EF4-FFF2-40B4-BE49-F238E27FC236}">
                <a16:creationId xmlns:a16="http://schemas.microsoft.com/office/drawing/2014/main" id="{6E9BA26F-B3A7-264A-BB17-F95CF5022152}"/>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5" name="Picture 14">
            <a:extLst>
              <a:ext uri="{FF2B5EF4-FFF2-40B4-BE49-F238E27FC236}">
                <a16:creationId xmlns:a16="http://schemas.microsoft.com/office/drawing/2014/main" id="{6042CCB3-28A6-7B48-B579-96DBDB82F079}"/>
              </a:ext>
            </a:extLst>
          </p:cNvPr>
          <p:cNvPicPr>
            <a:picLocks noChangeAspect="1"/>
          </p:cNvPicPr>
          <p:nvPr userDrawn="1"/>
        </p:nvPicPr>
        <p:blipFill>
          <a:blip r:embed="rId2"/>
          <a:stretch>
            <a:fillRect/>
          </a:stretch>
        </p:blipFill>
        <p:spPr>
          <a:xfrm>
            <a:off x="10742843" y="429737"/>
            <a:ext cx="1144357" cy="449940"/>
          </a:xfrm>
          <a:prstGeom prst="rect">
            <a:avLst/>
          </a:prstGeom>
        </p:spPr>
      </p:pic>
      <p:sp>
        <p:nvSpPr>
          <p:cNvPr id="11" name="Date Placeholder 3">
            <a:extLst>
              <a:ext uri="{FF2B5EF4-FFF2-40B4-BE49-F238E27FC236}">
                <a16:creationId xmlns:a16="http://schemas.microsoft.com/office/drawing/2014/main" id="{A0466209-2348-BA48-80E7-EEFA706D8878}"/>
              </a:ext>
            </a:extLst>
          </p:cNvPr>
          <p:cNvSpPr>
            <a:spLocks noGrp="1"/>
          </p:cNvSpPr>
          <p:nvPr>
            <p:ph type="dt" sz="half" idx="12"/>
          </p:nvPr>
        </p:nvSpPr>
        <p:spPr>
          <a:xfrm>
            <a:off x="304800" y="6356350"/>
            <a:ext cx="2743200" cy="365125"/>
          </a:xfrm>
        </p:spPr>
        <p:txBody>
          <a:bodyPr/>
          <a:lstStyle/>
          <a:p>
            <a:endParaRPr lang="en-GB"/>
          </a:p>
        </p:txBody>
      </p:sp>
      <p:sp>
        <p:nvSpPr>
          <p:cNvPr id="12" name="Footer Placeholder 4">
            <a:extLst>
              <a:ext uri="{FF2B5EF4-FFF2-40B4-BE49-F238E27FC236}">
                <a16:creationId xmlns:a16="http://schemas.microsoft.com/office/drawing/2014/main" id="{F5B14F46-F9B8-0048-A694-7CA5F0F9900B}"/>
              </a:ext>
            </a:extLst>
          </p:cNvPr>
          <p:cNvSpPr>
            <a:spLocks noGrp="1"/>
          </p:cNvSpPr>
          <p:nvPr>
            <p:ph type="ftr" sz="quarter" idx="13"/>
          </p:nvPr>
        </p:nvSpPr>
        <p:spPr>
          <a:xfrm>
            <a:off x="4038600" y="6356350"/>
            <a:ext cx="4114800" cy="365125"/>
          </a:xfrm>
        </p:spPr>
        <p:txBody>
          <a:bodyPr/>
          <a:lstStyle>
            <a:lvl1pPr>
              <a:defRPr>
                <a:solidFill>
                  <a:schemeClr val="bg1"/>
                </a:solidFill>
              </a:defRPr>
            </a:lvl1pPr>
          </a:lstStyle>
          <a:p>
            <a:endParaRPr lang="en-GB"/>
          </a:p>
        </p:txBody>
      </p:sp>
      <p:grpSp>
        <p:nvGrpSpPr>
          <p:cNvPr id="16" name="Group 15">
            <a:extLst>
              <a:ext uri="{FF2B5EF4-FFF2-40B4-BE49-F238E27FC236}">
                <a16:creationId xmlns:a16="http://schemas.microsoft.com/office/drawing/2014/main" id="{45819129-2B2D-4541-9BD9-14A770A59FBC}"/>
              </a:ext>
            </a:extLst>
          </p:cNvPr>
          <p:cNvGrpSpPr/>
          <p:nvPr userDrawn="1"/>
        </p:nvGrpSpPr>
        <p:grpSpPr>
          <a:xfrm>
            <a:off x="8756375" y="6359076"/>
            <a:ext cx="3435625" cy="498925"/>
            <a:chOff x="8756375" y="6359076"/>
            <a:chExt cx="3435625" cy="498925"/>
          </a:xfrm>
        </p:grpSpPr>
        <p:sp>
          <p:nvSpPr>
            <p:cNvPr id="17" name="Right Triangle 16">
              <a:extLst>
                <a:ext uri="{FF2B5EF4-FFF2-40B4-BE49-F238E27FC236}">
                  <a16:creationId xmlns:a16="http://schemas.microsoft.com/office/drawing/2014/main" id="{E9290AFA-0D3E-F148-B59F-2FB9A6D6D254}"/>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ium 17">
              <a:extLst>
                <a:ext uri="{FF2B5EF4-FFF2-40B4-BE49-F238E27FC236}">
                  <a16:creationId xmlns:a16="http://schemas.microsoft.com/office/drawing/2014/main" id="{CC97A9FF-D662-204D-9C9D-B9B47D2FA29C}"/>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apezium 22">
              <a:extLst>
                <a:ext uri="{FF2B5EF4-FFF2-40B4-BE49-F238E27FC236}">
                  <a16:creationId xmlns:a16="http://schemas.microsoft.com/office/drawing/2014/main" id="{792691F7-35F9-944E-ADCB-30E640DAC3C4}"/>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471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columns text + image">
    <p:spTree>
      <p:nvGrpSpPr>
        <p:cNvPr id="1" name=""/>
        <p:cNvGrpSpPr/>
        <p:nvPr/>
      </p:nvGrpSpPr>
      <p:grpSpPr>
        <a:xfrm>
          <a:off x="0" y="0"/>
          <a:ext cx="0" cy="0"/>
          <a:chOff x="0" y="0"/>
          <a:chExt cx="0" cy="0"/>
        </a:xfrm>
      </p:grpSpPr>
      <p:sp>
        <p:nvSpPr>
          <p:cNvPr id="8" name="Marcador de contenido 2">
            <a:extLst>
              <a:ext uri="{FF2B5EF4-FFF2-40B4-BE49-F238E27FC236}">
                <a16:creationId xmlns:a16="http://schemas.microsoft.com/office/drawing/2014/main" id="{DADB7503-C998-4D62-9343-6CF3EBA4949E}"/>
              </a:ext>
            </a:extLst>
          </p:cNvPr>
          <p:cNvSpPr>
            <a:spLocks noGrp="1"/>
          </p:cNvSpPr>
          <p:nvPr>
            <p:ph idx="1" hasCustomPrompt="1"/>
          </p:nvPr>
        </p:nvSpPr>
        <p:spPr>
          <a:xfrm>
            <a:off x="317500" y="3166033"/>
            <a:ext cx="2507343" cy="2932550"/>
          </a:xfrm>
        </p:spPr>
        <p:txBody>
          <a:bodyPr lIns="0" tIns="0" rIns="0" bIns="0">
            <a:normAutofit/>
          </a:bodyPr>
          <a:lstStyle>
            <a:lvl1pPr marL="0" indent="0">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16" name="Marcador de contenido 2">
            <a:extLst>
              <a:ext uri="{FF2B5EF4-FFF2-40B4-BE49-F238E27FC236}">
                <a16:creationId xmlns:a16="http://schemas.microsoft.com/office/drawing/2014/main" id="{74F7BC1E-4588-451A-B82F-02AF0687BF45}"/>
              </a:ext>
            </a:extLst>
          </p:cNvPr>
          <p:cNvSpPr>
            <a:spLocks noGrp="1"/>
          </p:cNvSpPr>
          <p:nvPr>
            <p:ph idx="11" hasCustomPrompt="1"/>
          </p:nvPr>
        </p:nvSpPr>
        <p:spPr>
          <a:xfrm>
            <a:off x="3269033" y="3166033"/>
            <a:ext cx="2507343" cy="2932550"/>
          </a:xfrm>
        </p:spPr>
        <p:txBody>
          <a:bodyPr lIns="0" tIns="0" rIns="0" bIns="0">
            <a:normAutofit/>
          </a:bodyPr>
          <a:lstStyle>
            <a:lvl1pPr marL="0" indent="0">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18" name="Marcador de contenido 2">
            <a:extLst>
              <a:ext uri="{FF2B5EF4-FFF2-40B4-BE49-F238E27FC236}">
                <a16:creationId xmlns:a16="http://schemas.microsoft.com/office/drawing/2014/main" id="{126FBA02-DE5E-419B-A9F0-3AE35AD2D863}"/>
              </a:ext>
            </a:extLst>
          </p:cNvPr>
          <p:cNvSpPr>
            <a:spLocks noGrp="1"/>
          </p:cNvSpPr>
          <p:nvPr>
            <p:ph idx="12" hasCustomPrompt="1"/>
          </p:nvPr>
        </p:nvSpPr>
        <p:spPr>
          <a:xfrm>
            <a:off x="6184415" y="3166033"/>
            <a:ext cx="2507343" cy="2932550"/>
          </a:xfrm>
        </p:spPr>
        <p:txBody>
          <a:bodyPr lIns="0" tIns="0" rIns="0" bIns="0">
            <a:normAutofit/>
          </a:bodyPr>
          <a:lstStyle>
            <a:lvl1pPr marL="0" indent="0">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20" name="Marcador de contenido 2">
            <a:extLst>
              <a:ext uri="{FF2B5EF4-FFF2-40B4-BE49-F238E27FC236}">
                <a16:creationId xmlns:a16="http://schemas.microsoft.com/office/drawing/2014/main" id="{1FD07D48-99E2-4BE9-A862-BBBB5D37F982}"/>
              </a:ext>
            </a:extLst>
          </p:cNvPr>
          <p:cNvSpPr>
            <a:spLocks noGrp="1"/>
          </p:cNvSpPr>
          <p:nvPr>
            <p:ph idx="13" hasCustomPrompt="1"/>
          </p:nvPr>
        </p:nvSpPr>
        <p:spPr>
          <a:xfrm>
            <a:off x="9106759" y="3166033"/>
            <a:ext cx="2507343" cy="2932550"/>
          </a:xfrm>
        </p:spPr>
        <p:txBody>
          <a:bodyPr lIns="0" tIns="0" rIns="0" bIns="0">
            <a:normAutofit/>
          </a:bodyPr>
          <a:lstStyle>
            <a:lvl1pPr marL="0" indent="0">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21" name="Slide Number Placeholder 5">
            <a:extLst>
              <a:ext uri="{FF2B5EF4-FFF2-40B4-BE49-F238E27FC236}">
                <a16:creationId xmlns:a16="http://schemas.microsoft.com/office/drawing/2014/main" id="{B9ACB8B8-A11F-8442-AE29-4CA76DF3FF75}"/>
              </a:ext>
            </a:extLst>
          </p:cNvPr>
          <p:cNvSpPr>
            <a:spLocks noGrp="1"/>
          </p:cNvSpPr>
          <p:nvPr>
            <p:ph type="sldNum" sz="quarter" idx="20"/>
          </p:nvPr>
        </p:nvSpPr>
        <p:spPr>
          <a:xfrm>
            <a:off x="9144000" y="6356350"/>
            <a:ext cx="2743200" cy="365125"/>
          </a:xfrm>
        </p:spPr>
        <p:txBody>
          <a:bodyPr/>
          <a:lstStyle/>
          <a:p>
            <a:fld id="{6F75E9E8-232C-4AE7-ABE1-C7018BDE6178}" type="slidenum">
              <a:rPr lang="en-GB" smtClean="0"/>
              <a:t>‹#›</a:t>
            </a:fld>
            <a:endParaRPr lang="en-GB"/>
          </a:p>
        </p:txBody>
      </p:sp>
      <p:sp>
        <p:nvSpPr>
          <p:cNvPr id="3" name="Title 2">
            <a:extLst>
              <a:ext uri="{FF2B5EF4-FFF2-40B4-BE49-F238E27FC236}">
                <a16:creationId xmlns:a16="http://schemas.microsoft.com/office/drawing/2014/main" id="{9336CEE2-CDBA-E449-A2FD-5AD8A199666C}"/>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15" name="Marcador de contenido 2">
            <a:extLst>
              <a:ext uri="{FF2B5EF4-FFF2-40B4-BE49-F238E27FC236}">
                <a16:creationId xmlns:a16="http://schemas.microsoft.com/office/drawing/2014/main" id="{532C255F-B993-204A-9F13-FE6D925D5D4E}"/>
              </a:ext>
            </a:extLst>
          </p:cNvPr>
          <p:cNvSpPr>
            <a:spLocks noGrp="1"/>
          </p:cNvSpPr>
          <p:nvPr>
            <p:ph idx="22" hasCustomPrompt="1"/>
          </p:nvPr>
        </p:nvSpPr>
        <p:spPr>
          <a:xfrm>
            <a:off x="317500" y="1542458"/>
            <a:ext cx="2507343" cy="1343617"/>
          </a:xfrm>
        </p:spPr>
        <p:txBody>
          <a:bodyPr lIns="0" tIns="0" rIns="0" bIns="0" anchor="ctr">
            <a:normAutofit/>
          </a:bodyPr>
          <a:lstStyle>
            <a:lvl1pPr marL="0" indent="0" algn="ctr">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err="1"/>
              <a:t>Add</a:t>
            </a:r>
            <a:r>
              <a:rPr lang="es-ES"/>
              <a:t> </a:t>
            </a:r>
            <a:r>
              <a:rPr lang="es-ES" err="1"/>
              <a:t>image</a:t>
            </a:r>
            <a:endParaRPr lang="es-ES"/>
          </a:p>
        </p:txBody>
      </p:sp>
      <p:sp>
        <p:nvSpPr>
          <p:cNvPr id="23" name="Marcador de contenido 2">
            <a:extLst>
              <a:ext uri="{FF2B5EF4-FFF2-40B4-BE49-F238E27FC236}">
                <a16:creationId xmlns:a16="http://schemas.microsoft.com/office/drawing/2014/main" id="{436E38FE-8E9B-4244-BE2B-3D354FDBCAD6}"/>
              </a:ext>
            </a:extLst>
          </p:cNvPr>
          <p:cNvSpPr>
            <a:spLocks noGrp="1"/>
          </p:cNvSpPr>
          <p:nvPr>
            <p:ph idx="23" hasCustomPrompt="1"/>
          </p:nvPr>
        </p:nvSpPr>
        <p:spPr>
          <a:xfrm>
            <a:off x="3269033" y="1542458"/>
            <a:ext cx="2507343" cy="1343617"/>
          </a:xfrm>
        </p:spPr>
        <p:txBody>
          <a:bodyPr lIns="0" tIns="0" rIns="0" bIns="0" anchor="ctr">
            <a:normAutofit/>
          </a:bodyPr>
          <a:lstStyle>
            <a:lvl1pPr marL="0" indent="0" algn="ctr">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err="1"/>
              <a:t>Add</a:t>
            </a:r>
            <a:r>
              <a:rPr lang="es-ES"/>
              <a:t> </a:t>
            </a:r>
            <a:r>
              <a:rPr lang="es-ES" err="1"/>
              <a:t>image</a:t>
            </a:r>
            <a:endParaRPr lang="es-ES"/>
          </a:p>
        </p:txBody>
      </p:sp>
      <p:sp>
        <p:nvSpPr>
          <p:cNvPr id="24" name="Marcador de contenido 2">
            <a:extLst>
              <a:ext uri="{FF2B5EF4-FFF2-40B4-BE49-F238E27FC236}">
                <a16:creationId xmlns:a16="http://schemas.microsoft.com/office/drawing/2014/main" id="{71BFE513-C8F6-F241-99BC-79F38AB4EBA2}"/>
              </a:ext>
            </a:extLst>
          </p:cNvPr>
          <p:cNvSpPr>
            <a:spLocks noGrp="1"/>
          </p:cNvSpPr>
          <p:nvPr>
            <p:ph idx="24" hasCustomPrompt="1"/>
          </p:nvPr>
        </p:nvSpPr>
        <p:spPr>
          <a:xfrm>
            <a:off x="6184415" y="1542458"/>
            <a:ext cx="2507343" cy="1343617"/>
          </a:xfrm>
        </p:spPr>
        <p:txBody>
          <a:bodyPr lIns="0" tIns="0" rIns="0" bIns="0" anchor="ctr">
            <a:normAutofit/>
          </a:bodyPr>
          <a:lstStyle>
            <a:lvl1pPr marL="0" indent="0" algn="ctr">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err="1"/>
              <a:t>Add</a:t>
            </a:r>
            <a:r>
              <a:rPr lang="es-ES"/>
              <a:t> </a:t>
            </a:r>
            <a:r>
              <a:rPr lang="es-ES" err="1"/>
              <a:t>image</a:t>
            </a:r>
            <a:endParaRPr lang="es-ES"/>
          </a:p>
        </p:txBody>
      </p:sp>
      <p:sp>
        <p:nvSpPr>
          <p:cNvPr id="25" name="Marcador de contenido 2">
            <a:extLst>
              <a:ext uri="{FF2B5EF4-FFF2-40B4-BE49-F238E27FC236}">
                <a16:creationId xmlns:a16="http://schemas.microsoft.com/office/drawing/2014/main" id="{0C29F6AF-C608-A041-8112-1CC88EE765FB}"/>
              </a:ext>
            </a:extLst>
          </p:cNvPr>
          <p:cNvSpPr>
            <a:spLocks noGrp="1"/>
          </p:cNvSpPr>
          <p:nvPr>
            <p:ph idx="25" hasCustomPrompt="1"/>
          </p:nvPr>
        </p:nvSpPr>
        <p:spPr>
          <a:xfrm>
            <a:off x="9106759" y="1542458"/>
            <a:ext cx="2507343" cy="1343617"/>
          </a:xfrm>
        </p:spPr>
        <p:txBody>
          <a:bodyPr lIns="0" tIns="0" rIns="0" bIns="0" anchor="ctr">
            <a:normAutofit/>
          </a:bodyPr>
          <a:lstStyle>
            <a:lvl1pPr marL="0" indent="0" algn="ctr">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err="1"/>
              <a:t>Add</a:t>
            </a:r>
            <a:r>
              <a:rPr lang="es-ES"/>
              <a:t> </a:t>
            </a:r>
            <a:r>
              <a:rPr lang="es-ES" err="1"/>
              <a:t>image</a:t>
            </a:r>
            <a:endParaRPr lang="es-ES"/>
          </a:p>
        </p:txBody>
      </p:sp>
      <p:sp>
        <p:nvSpPr>
          <p:cNvPr id="26" name="Subtítulo 2">
            <a:extLst>
              <a:ext uri="{FF2B5EF4-FFF2-40B4-BE49-F238E27FC236}">
                <a16:creationId xmlns:a16="http://schemas.microsoft.com/office/drawing/2014/main" id="{308BE848-0A86-5841-99A8-BCD45B4A00D0}"/>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27" name="Picture 26">
            <a:extLst>
              <a:ext uri="{FF2B5EF4-FFF2-40B4-BE49-F238E27FC236}">
                <a16:creationId xmlns:a16="http://schemas.microsoft.com/office/drawing/2014/main" id="{DBB98E66-B893-FB4C-B56C-3EFD58444FA2}"/>
              </a:ext>
            </a:extLst>
          </p:cNvPr>
          <p:cNvPicPr>
            <a:picLocks noChangeAspect="1"/>
          </p:cNvPicPr>
          <p:nvPr userDrawn="1"/>
        </p:nvPicPr>
        <p:blipFill>
          <a:blip r:embed="rId2"/>
          <a:stretch>
            <a:fillRect/>
          </a:stretch>
        </p:blipFill>
        <p:spPr>
          <a:xfrm>
            <a:off x="10742843" y="429737"/>
            <a:ext cx="1144357" cy="449940"/>
          </a:xfrm>
          <a:prstGeom prst="rect">
            <a:avLst/>
          </a:prstGeom>
        </p:spPr>
      </p:pic>
      <p:sp>
        <p:nvSpPr>
          <p:cNvPr id="17" name="Date Placeholder 3">
            <a:extLst>
              <a:ext uri="{FF2B5EF4-FFF2-40B4-BE49-F238E27FC236}">
                <a16:creationId xmlns:a16="http://schemas.microsoft.com/office/drawing/2014/main" id="{11AF4332-EF7B-FC47-909A-0534A549D547}"/>
              </a:ext>
            </a:extLst>
          </p:cNvPr>
          <p:cNvSpPr>
            <a:spLocks noGrp="1"/>
          </p:cNvSpPr>
          <p:nvPr>
            <p:ph type="dt" sz="half" idx="18"/>
          </p:nvPr>
        </p:nvSpPr>
        <p:spPr>
          <a:xfrm>
            <a:off x="304800" y="6356350"/>
            <a:ext cx="2743200" cy="365125"/>
          </a:xfrm>
        </p:spPr>
        <p:txBody>
          <a:bodyPr/>
          <a:lstStyle/>
          <a:p>
            <a:endParaRPr lang="en-GB"/>
          </a:p>
        </p:txBody>
      </p:sp>
      <p:sp>
        <p:nvSpPr>
          <p:cNvPr id="19" name="Footer Placeholder 4">
            <a:extLst>
              <a:ext uri="{FF2B5EF4-FFF2-40B4-BE49-F238E27FC236}">
                <a16:creationId xmlns:a16="http://schemas.microsoft.com/office/drawing/2014/main" id="{895CF114-BCAF-8942-8EC5-7535CCE4C0C7}"/>
              </a:ext>
            </a:extLst>
          </p:cNvPr>
          <p:cNvSpPr>
            <a:spLocks noGrp="1"/>
          </p:cNvSpPr>
          <p:nvPr>
            <p:ph type="ftr" sz="quarter" idx="19"/>
          </p:nvPr>
        </p:nvSpPr>
        <p:spPr>
          <a:xfrm>
            <a:off x="4038600" y="6356350"/>
            <a:ext cx="4114800" cy="365125"/>
          </a:xfrm>
        </p:spPr>
        <p:txBody>
          <a:bodyPr/>
          <a:lstStyle>
            <a:lvl1pPr>
              <a:defRPr>
                <a:solidFill>
                  <a:schemeClr val="bg1"/>
                </a:solidFill>
              </a:defRPr>
            </a:lvl1pPr>
          </a:lstStyle>
          <a:p>
            <a:endParaRPr lang="en-GB"/>
          </a:p>
        </p:txBody>
      </p:sp>
      <p:grpSp>
        <p:nvGrpSpPr>
          <p:cNvPr id="22" name="Group 21">
            <a:extLst>
              <a:ext uri="{FF2B5EF4-FFF2-40B4-BE49-F238E27FC236}">
                <a16:creationId xmlns:a16="http://schemas.microsoft.com/office/drawing/2014/main" id="{2A15B01E-45EF-0749-982F-60BC61C85B3E}"/>
              </a:ext>
            </a:extLst>
          </p:cNvPr>
          <p:cNvGrpSpPr/>
          <p:nvPr userDrawn="1"/>
        </p:nvGrpSpPr>
        <p:grpSpPr>
          <a:xfrm>
            <a:off x="8756375" y="6359076"/>
            <a:ext cx="3435625" cy="498925"/>
            <a:chOff x="8756375" y="6359076"/>
            <a:chExt cx="3435625" cy="498925"/>
          </a:xfrm>
        </p:grpSpPr>
        <p:sp>
          <p:nvSpPr>
            <p:cNvPr id="28" name="Right Triangle 27">
              <a:extLst>
                <a:ext uri="{FF2B5EF4-FFF2-40B4-BE49-F238E27FC236}">
                  <a16:creationId xmlns:a16="http://schemas.microsoft.com/office/drawing/2014/main" id="{45CDE056-F4CC-7B4B-B664-8D6FABA3B73A}"/>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apezium 28">
              <a:extLst>
                <a:ext uri="{FF2B5EF4-FFF2-40B4-BE49-F238E27FC236}">
                  <a16:creationId xmlns:a16="http://schemas.microsoft.com/office/drawing/2014/main" id="{51223078-1378-694B-A504-829595FA5DA6}"/>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apezium 29">
              <a:extLst>
                <a:ext uri="{FF2B5EF4-FFF2-40B4-BE49-F238E27FC236}">
                  <a16:creationId xmlns:a16="http://schemas.microsoft.com/office/drawing/2014/main" id="{D216FBF9-D400-C244-A8D4-ACFB835BDEEA}"/>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48596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mp; 3 Icons with tex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75E9E8-232C-4AE7-ABE1-C7018BDE6178}" type="slidenum">
              <a:rPr lang="en-GB" smtClean="0"/>
              <a:t>‹#›</a:t>
            </a:fld>
            <a:endParaRPr lang="en-GB"/>
          </a:p>
        </p:txBody>
      </p:sp>
      <p:sp>
        <p:nvSpPr>
          <p:cNvPr id="56" name="Picture Placeholder 74">
            <a:extLst>
              <a:ext uri="{FF2B5EF4-FFF2-40B4-BE49-F238E27FC236}">
                <a16:creationId xmlns:a16="http://schemas.microsoft.com/office/drawing/2014/main" id="{52C0A7C7-D9E0-4208-9DEF-91D8F015C16F}"/>
              </a:ext>
            </a:extLst>
          </p:cNvPr>
          <p:cNvSpPr>
            <a:spLocks noGrp="1"/>
          </p:cNvSpPr>
          <p:nvPr>
            <p:ph type="pic" sz="quarter" idx="19" hasCustomPrompt="1"/>
          </p:nvPr>
        </p:nvSpPr>
        <p:spPr>
          <a:xfrm>
            <a:off x="321140" y="1961477"/>
            <a:ext cx="917255" cy="917255"/>
          </a:xfrm>
        </p:spPr>
        <p:txBody>
          <a:bodyPr>
            <a:normAutofit/>
          </a:bodyPr>
          <a:lstStyle>
            <a:lvl1pPr marL="0" indent="0">
              <a:buNone/>
              <a:defRPr sz="1400">
                <a:solidFill>
                  <a:srgbClr val="4E4E51"/>
                </a:solidFill>
              </a:defRPr>
            </a:lvl1pPr>
          </a:lstStyle>
          <a:p>
            <a:r>
              <a:rPr lang="en-US"/>
              <a:t>Picture Icon</a:t>
            </a:r>
          </a:p>
        </p:txBody>
      </p:sp>
      <p:sp>
        <p:nvSpPr>
          <p:cNvPr id="57" name="Picture Placeholder 74">
            <a:extLst>
              <a:ext uri="{FF2B5EF4-FFF2-40B4-BE49-F238E27FC236}">
                <a16:creationId xmlns:a16="http://schemas.microsoft.com/office/drawing/2014/main" id="{FDFF9021-F8B9-422F-AF3E-08CB96A257E9}"/>
              </a:ext>
            </a:extLst>
          </p:cNvPr>
          <p:cNvSpPr>
            <a:spLocks noGrp="1"/>
          </p:cNvSpPr>
          <p:nvPr>
            <p:ph type="pic" sz="quarter" idx="20" hasCustomPrompt="1"/>
          </p:nvPr>
        </p:nvSpPr>
        <p:spPr>
          <a:xfrm>
            <a:off x="321140" y="3254583"/>
            <a:ext cx="917255" cy="917255"/>
          </a:xfrm>
        </p:spPr>
        <p:txBody>
          <a:bodyPr>
            <a:normAutofit/>
          </a:bodyPr>
          <a:lstStyle>
            <a:lvl1pPr marL="0" indent="0">
              <a:buNone/>
              <a:defRPr sz="1400">
                <a:solidFill>
                  <a:srgbClr val="4E4E51"/>
                </a:solidFill>
              </a:defRPr>
            </a:lvl1pPr>
          </a:lstStyle>
          <a:p>
            <a:r>
              <a:rPr lang="en-US"/>
              <a:t>Picture Icon</a:t>
            </a:r>
          </a:p>
        </p:txBody>
      </p:sp>
      <p:sp>
        <p:nvSpPr>
          <p:cNvPr id="58" name="Picture Placeholder 74">
            <a:extLst>
              <a:ext uri="{FF2B5EF4-FFF2-40B4-BE49-F238E27FC236}">
                <a16:creationId xmlns:a16="http://schemas.microsoft.com/office/drawing/2014/main" id="{E56463BC-2F20-43F3-BBC8-CA1452286143}"/>
              </a:ext>
            </a:extLst>
          </p:cNvPr>
          <p:cNvSpPr>
            <a:spLocks noGrp="1"/>
          </p:cNvSpPr>
          <p:nvPr>
            <p:ph type="pic" sz="quarter" idx="21" hasCustomPrompt="1"/>
          </p:nvPr>
        </p:nvSpPr>
        <p:spPr>
          <a:xfrm>
            <a:off x="321140" y="4559547"/>
            <a:ext cx="917255" cy="917255"/>
          </a:xfrm>
        </p:spPr>
        <p:txBody>
          <a:bodyPr>
            <a:normAutofit/>
          </a:bodyPr>
          <a:lstStyle>
            <a:lvl1pPr marL="0" indent="0">
              <a:buNone/>
              <a:defRPr sz="1400">
                <a:solidFill>
                  <a:srgbClr val="4E4E51"/>
                </a:solidFill>
              </a:defRPr>
            </a:lvl1pPr>
          </a:lstStyle>
          <a:p>
            <a:r>
              <a:rPr lang="en-US"/>
              <a:t>Picture Icon</a:t>
            </a:r>
          </a:p>
        </p:txBody>
      </p:sp>
      <p:sp>
        <p:nvSpPr>
          <p:cNvPr id="60" name="Text Placeholder 59">
            <a:extLst>
              <a:ext uri="{FF2B5EF4-FFF2-40B4-BE49-F238E27FC236}">
                <a16:creationId xmlns:a16="http://schemas.microsoft.com/office/drawing/2014/main" id="{02731634-5E72-4AF7-AED6-D3B4611FA374}"/>
              </a:ext>
            </a:extLst>
          </p:cNvPr>
          <p:cNvSpPr>
            <a:spLocks noGrp="1"/>
          </p:cNvSpPr>
          <p:nvPr>
            <p:ph type="body" sz="quarter" idx="22"/>
          </p:nvPr>
        </p:nvSpPr>
        <p:spPr>
          <a:xfrm>
            <a:off x="1361439" y="1900238"/>
            <a:ext cx="7728772" cy="1039732"/>
          </a:xfrm>
        </p:spPr>
        <p:txBody>
          <a:bodyPr anchor="ctr" anchorCtr="0">
            <a:noAutofit/>
          </a:bodyPr>
          <a:lstStyle>
            <a:lvl1pPr marL="0" indent="0">
              <a:spcBef>
                <a:spcPts val="0"/>
              </a:spcBef>
              <a:buNone/>
              <a:defRPr sz="1600">
                <a:solidFill>
                  <a:srgbClr val="4E4E51"/>
                </a:solidFill>
              </a:defRPr>
            </a:lvl1pPr>
            <a:lvl2pPr>
              <a:spcBef>
                <a:spcPts val="0"/>
              </a:spcBef>
              <a:defRPr sz="1400">
                <a:solidFill>
                  <a:srgbClr val="4E4E51"/>
                </a:solidFill>
              </a:defRPr>
            </a:lvl2pPr>
            <a:lvl3pPr>
              <a:spcBef>
                <a:spcPts val="0"/>
              </a:spcBef>
              <a:defRPr sz="1200">
                <a:solidFill>
                  <a:srgbClr val="4E4E51"/>
                </a:solidFill>
              </a:defRPr>
            </a:lvl3pPr>
            <a:lvl4pPr>
              <a:spcBef>
                <a:spcPts val="0"/>
              </a:spcBef>
              <a:defRPr sz="1100">
                <a:solidFill>
                  <a:srgbClr val="4E4E51"/>
                </a:solidFill>
              </a:defRPr>
            </a:lvl4pPr>
            <a:lvl5pPr>
              <a:spcBef>
                <a:spcPts val="0"/>
              </a:spcBef>
              <a:defRPr sz="1100">
                <a:solidFill>
                  <a:srgbClr val="4E4E5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1" name="Text Placeholder 59">
            <a:extLst>
              <a:ext uri="{FF2B5EF4-FFF2-40B4-BE49-F238E27FC236}">
                <a16:creationId xmlns:a16="http://schemas.microsoft.com/office/drawing/2014/main" id="{6D1C9E75-7F19-4FA5-9CD6-6D7AED57D066}"/>
              </a:ext>
            </a:extLst>
          </p:cNvPr>
          <p:cNvSpPr>
            <a:spLocks noGrp="1"/>
          </p:cNvSpPr>
          <p:nvPr>
            <p:ph type="body" sz="quarter" idx="23"/>
          </p:nvPr>
        </p:nvSpPr>
        <p:spPr>
          <a:xfrm>
            <a:off x="1361440" y="3192002"/>
            <a:ext cx="7728772" cy="1042416"/>
          </a:xfrm>
        </p:spPr>
        <p:txBody>
          <a:bodyPr anchor="ctr" anchorCtr="0">
            <a:noAutofit/>
          </a:bodyPr>
          <a:lstStyle>
            <a:lvl1pPr marL="0" indent="0">
              <a:spcBef>
                <a:spcPts val="0"/>
              </a:spcBef>
              <a:buNone/>
              <a:defRPr sz="1600">
                <a:solidFill>
                  <a:srgbClr val="4E4E51"/>
                </a:solidFill>
              </a:defRPr>
            </a:lvl1pPr>
            <a:lvl2pPr>
              <a:spcBef>
                <a:spcPts val="0"/>
              </a:spcBef>
              <a:defRPr sz="1400">
                <a:solidFill>
                  <a:srgbClr val="4E4E51"/>
                </a:solidFill>
              </a:defRPr>
            </a:lvl2pPr>
            <a:lvl3pPr>
              <a:spcBef>
                <a:spcPts val="0"/>
              </a:spcBef>
              <a:defRPr sz="1200">
                <a:solidFill>
                  <a:srgbClr val="4E4E51"/>
                </a:solidFill>
              </a:defRPr>
            </a:lvl3pPr>
            <a:lvl4pPr>
              <a:spcBef>
                <a:spcPts val="0"/>
              </a:spcBef>
              <a:defRPr sz="1100">
                <a:solidFill>
                  <a:srgbClr val="4E4E51"/>
                </a:solidFill>
              </a:defRPr>
            </a:lvl4pPr>
            <a:lvl5pPr>
              <a:spcBef>
                <a:spcPts val="0"/>
              </a:spcBef>
              <a:defRPr sz="1100">
                <a:solidFill>
                  <a:srgbClr val="4E4E5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2" name="Text Placeholder 59">
            <a:extLst>
              <a:ext uri="{FF2B5EF4-FFF2-40B4-BE49-F238E27FC236}">
                <a16:creationId xmlns:a16="http://schemas.microsoft.com/office/drawing/2014/main" id="{D6C3F69A-D5BB-4F77-8DD3-1A980A4B1F93}"/>
              </a:ext>
            </a:extLst>
          </p:cNvPr>
          <p:cNvSpPr>
            <a:spLocks noGrp="1"/>
          </p:cNvSpPr>
          <p:nvPr>
            <p:ph type="body" sz="quarter" idx="24"/>
          </p:nvPr>
        </p:nvSpPr>
        <p:spPr>
          <a:xfrm>
            <a:off x="1361440" y="4498025"/>
            <a:ext cx="7728772" cy="1040299"/>
          </a:xfrm>
        </p:spPr>
        <p:txBody>
          <a:bodyPr anchor="ctr" anchorCtr="0">
            <a:noAutofit/>
          </a:bodyPr>
          <a:lstStyle>
            <a:lvl1pPr marL="0" indent="0">
              <a:spcBef>
                <a:spcPts val="0"/>
              </a:spcBef>
              <a:buNone/>
              <a:defRPr sz="1600">
                <a:solidFill>
                  <a:srgbClr val="4E4E51"/>
                </a:solidFill>
              </a:defRPr>
            </a:lvl1pPr>
            <a:lvl2pPr>
              <a:spcBef>
                <a:spcPts val="0"/>
              </a:spcBef>
              <a:defRPr sz="1400">
                <a:solidFill>
                  <a:srgbClr val="4E4E51"/>
                </a:solidFill>
              </a:defRPr>
            </a:lvl2pPr>
            <a:lvl3pPr>
              <a:spcBef>
                <a:spcPts val="0"/>
              </a:spcBef>
              <a:defRPr sz="1200">
                <a:solidFill>
                  <a:srgbClr val="4E4E51"/>
                </a:solidFill>
              </a:defRPr>
            </a:lvl3pPr>
            <a:lvl4pPr>
              <a:spcBef>
                <a:spcPts val="0"/>
              </a:spcBef>
              <a:defRPr sz="1100">
                <a:solidFill>
                  <a:srgbClr val="4E4E51"/>
                </a:solidFill>
              </a:defRPr>
            </a:lvl4pPr>
            <a:lvl5pPr>
              <a:spcBef>
                <a:spcPts val="0"/>
              </a:spcBef>
              <a:defRPr sz="1100">
                <a:solidFill>
                  <a:srgbClr val="4E4E5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5A2B61ED-DDEF-8940-9E56-CD878ECA6D0C}"/>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13" name="Subtítulo 2">
            <a:extLst>
              <a:ext uri="{FF2B5EF4-FFF2-40B4-BE49-F238E27FC236}">
                <a16:creationId xmlns:a16="http://schemas.microsoft.com/office/drawing/2014/main" id="{79F8A746-F91F-F543-809C-88E89CA08322}"/>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5" name="Picture 14">
            <a:extLst>
              <a:ext uri="{FF2B5EF4-FFF2-40B4-BE49-F238E27FC236}">
                <a16:creationId xmlns:a16="http://schemas.microsoft.com/office/drawing/2014/main" id="{BE3B1981-5934-8D43-8925-B74D2C03A03F}"/>
              </a:ext>
            </a:extLst>
          </p:cNvPr>
          <p:cNvPicPr>
            <a:picLocks noChangeAspect="1"/>
          </p:cNvPicPr>
          <p:nvPr userDrawn="1"/>
        </p:nvPicPr>
        <p:blipFill>
          <a:blip r:embed="rId2"/>
          <a:stretch>
            <a:fillRect/>
          </a:stretch>
        </p:blipFill>
        <p:spPr>
          <a:xfrm>
            <a:off x="10742843" y="429737"/>
            <a:ext cx="1144357" cy="449940"/>
          </a:xfrm>
          <a:prstGeom prst="rect">
            <a:avLst/>
          </a:prstGeom>
        </p:spPr>
      </p:pic>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GB"/>
          </a:p>
        </p:txBody>
      </p:sp>
      <p:grpSp>
        <p:nvGrpSpPr>
          <p:cNvPr id="18" name="Group 17">
            <a:extLst>
              <a:ext uri="{FF2B5EF4-FFF2-40B4-BE49-F238E27FC236}">
                <a16:creationId xmlns:a16="http://schemas.microsoft.com/office/drawing/2014/main" id="{187EE6CE-1532-BA4E-87A4-C30BD5633728}"/>
              </a:ext>
            </a:extLst>
          </p:cNvPr>
          <p:cNvGrpSpPr/>
          <p:nvPr userDrawn="1"/>
        </p:nvGrpSpPr>
        <p:grpSpPr>
          <a:xfrm>
            <a:off x="8756375" y="6359076"/>
            <a:ext cx="3435625" cy="498925"/>
            <a:chOff x="8756375" y="6359076"/>
            <a:chExt cx="3435625" cy="498925"/>
          </a:xfrm>
        </p:grpSpPr>
        <p:sp>
          <p:nvSpPr>
            <p:cNvPr id="23" name="Right Triangle 22">
              <a:extLst>
                <a:ext uri="{FF2B5EF4-FFF2-40B4-BE49-F238E27FC236}">
                  <a16:creationId xmlns:a16="http://schemas.microsoft.com/office/drawing/2014/main" id="{725BD762-B8A5-CC4A-83CC-3BEAF589453B}"/>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ium 23">
              <a:extLst>
                <a:ext uri="{FF2B5EF4-FFF2-40B4-BE49-F238E27FC236}">
                  <a16:creationId xmlns:a16="http://schemas.microsoft.com/office/drawing/2014/main" id="{B9D74CA7-C628-EE4E-9FC8-88C306D0AE79}"/>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rapezium 24">
              <a:extLst>
                <a:ext uri="{FF2B5EF4-FFF2-40B4-BE49-F238E27FC236}">
                  <a16:creationId xmlns:a16="http://schemas.microsoft.com/office/drawing/2014/main" id="{BF9AE4E6-5913-CF47-992F-4CF69007563F}"/>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082351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op Image + 3 columns">
    <p:spTree>
      <p:nvGrpSpPr>
        <p:cNvPr id="1" name=""/>
        <p:cNvGrpSpPr/>
        <p:nvPr/>
      </p:nvGrpSpPr>
      <p:grpSpPr>
        <a:xfrm>
          <a:off x="0" y="0"/>
          <a:ext cx="0" cy="0"/>
          <a:chOff x="0" y="0"/>
          <a:chExt cx="0" cy="0"/>
        </a:xfrm>
      </p:grpSpPr>
      <p:sp>
        <p:nvSpPr>
          <p:cNvPr id="14" name="Marcador de posición de imagen 13">
            <a:extLst>
              <a:ext uri="{FF2B5EF4-FFF2-40B4-BE49-F238E27FC236}">
                <a16:creationId xmlns:a16="http://schemas.microsoft.com/office/drawing/2014/main" id="{8CDB9127-7D58-4ECA-8FDB-018FAB555F56}"/>
              </a:ext>
            </a:extLst>
          </p:cNvPr>
          <p:cNvSpPr>
            <a:spLocks noGrp="1"/>
          </p:cNvSpPr>
          <p:nvPr>
            <p:ph type="pic" sz="quarter" idx="11"/>
          </p:nvPr>
        </p:nvSpPr>
        <p:spPr>
          <a:xfrm>
            <a:off x="0" y="-1"/>
            <a:ext cx="12192000" cy="4468483"/>
          </a:xfrm>
        </p:spPr>
        <p:txBody>
          <a:bodyPr anchor="ctr"/>
          <a:lstStyle>
            <a:lvl1pPr marL="0" indent="0" algn="ctr">
              <a:buNone/>
              <a:defRPr>
                <a:solidFill>
                  <a:srgbClr val="4E4E51"/>
                </a:solidFill>
              </a:defRPr>
            </a:lvl1pPr>
          </a:lstStyle>
          <a:p>
            <a:r>
              <a:rPr lang="en-US"/>
              <a:t>Click icon to add picture</a:t>
            </a:r>
            <a:endParaRPr lang="es-ES"/>
          </a:p>
        </p:txBody>
      </p:sp>
      <p:sp>
        <p:nvSpPr>
          <p:cNvPr id="3" name="Marcador de contenido 2">
            <a:extLst>
              <a:ext uri="{FF2B5EF4-FFF2-40B4-BE49-F238E27FC236}">
                <a16:creationId xmlns:a16="http://schemas.microsoft.com/office/drawing/2014/main" id="{170D7CC3-B66C-4696-904D-CE9FDC9AC133}"/>
              </a:ext>
            </a:extLst>
          </p:cNvPr>
          <p:cNvSpPr>
            <a:spLocks noGrp="1"/>
          </p:cNvSpPr>
          <p:nvPr>
            <p:ph idx="1" hasCustomPrompt="1"/>
          </p:nvPr>
        </p:nvSpPr>
        <p:spPr>
          <a:xfrm>
            <a:off x="550411" y="4962567"/>
            <a:ext cx="3200400" cy="1134815"/>
          </a:xfrm>
        </p:spPr>
        <p:txBody>
          <a:bodyPr lIns="0" tIns="0" rIns="0" bIns="0">
            <a:normAutofit/>
          </a:bodyPr>
          <a:lstStyle>
            <a:lvl1pPr marL="0" indent="0">
              <a:lnSpc>
                <a:spcPct val="100000"/>
              </a:lnSpc>
              <a:buNone/>
              <a:defRPr sz="1400" b="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7" name="Marcador de contenido 2">
            <a:extLst>
              <a:ext uri="{FF2B5EF4-FFF2-40B4-BE49-F238E27FC236}">
                <a16:creationId xmlns:a16="http://schemas.microsoft.com/office/drawing/2014/main" id="{261B20FB-E965-49E7-B54D-E0C1E3507C93}"/>
              </a:ext>
            </a:extLst>
          </p:cNvPr>
          <p:cNvSpPr>
            <a:spLocks noGrp="1"/>
          </p:cNvSpPr>
          <p:nvPr>
            <p:ph idx="12" hasCustomPrompt="1"/>
          </p:nvPr>
        </p:nvSpPr>
        <p:spPr>
          <a:xfrm>
            <a:off x="4339299" y="4962567"/>
            <a:ext cx="3200400" cy="1134815"/>
          </a:xfrm>
        </p:spPr>
        <p:txBody>
          <a:bodyPr lIns="0" tIns="0" rIns="0" bIns="0">
            <a:normAutofit/>
          </a:bodyPr>
          <a:lstStyle>
            <a:lvl1pPr marL="0" indent="0">
              <a:lnSpc>
                <a:spcPct val="10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8" name="Marcador de contenido 2">
            <a:extLst>
              <a:ext uri="{FF2B5EF4-FFF2-40B4-BE49-F238E27FC236}">
                <a16:creationId xmlns:a16="http://schemas.microsoft.com/office/drawing/2014/main" id="{6C3AF03E-1A3B-475A-BE03-D62D59F9EDBF}"/>
              </a:ext>
            </a:extLst>
          </p:cNvPr>
          <p:cNvSpPr>
            <a:spLocks noGrp="1"/>
          </p:cNvSpPr>
          <p:nvPr>
            <p:ph idx="13" hasCustomPrompt="1"/>
          </p:nvPr>
        </p:nvSpPr>
        <p:spPr>
          <a:xfrm>
            <a:off x="8128187" y="4962567"/>
            <a:ext cx="3200400" cy="1134815"/>
          </a:xfrm>
        </p:spPr>
        <p:txBody>
          <a:bodyPr lIns="0" tIns="0" rIns="0" bIns="0">
            <a:normAutofit/>
          </a:bodyPr>
          <a:lstStyle>
            <a:lvl1pPr marL="0" indent="0">
              <a:lnSpc>
                <a:spcPct val="10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12" name="Slide Number Placeholder 5">
            <a:extLst>
              <a:ext uri="{FF2B5EF4-FFF2-40B4-BE49-F238E27FC236}">
                <a16:creationId xmlns:a16="http://schemas.microsoft.com/office/drawing/2014/main" id="{CCBC6AF3-8E84-6B4E-BB02-04C158481045}"/>
              </a:ext>
            </a:extLst>
          </p:cNvPr>
          <p:cNvSpPr>
            <a:spLocks noGrp="1"/>
          </p:cNvSpPr>
          <p:nvPr>
            <p:ph type="sldNum" sz="quarter" idx="16"/>
          </p:nvPr>
        </p:nvSpPr>
        <p:spPr>
          <a:xfrm>
            <a:off x="9144000" y="6356350"/>
            <a:ext cx="2743200" cy="365125"/>
          </a:xfrm>
        </p:spPr>
        <p:txBody>
          <a:bodyPr/>
          <a:lstStyle/>
          <a:p>
            <a:fld id="{6F75E9E8-232C-4AE7-ABE1-C7018BDE6178}" type="slidenum">
              <a:rPr lang="en-GB" smtClean="0"/>
              <a:t>‹#›</a:t>
            </a:fld>
            <a:endParaRPr lang="en-GB"/>
          </a:p>
        </p:txBody>
      </p:sp>
      <p:pic>
        <p:nvPicPr>
          <p:cNvPr id="15" name="Imagen 8">
            <a:extLst>
              <a:ext uri="{FF2B5EF4-FFF2-40B4-BE49-F238E27FC236}">
                <a16:creationId xmlns:a16="http://schemas.microsoft.com/office/drawing/2014/main" id="{4B294FBB-71AC-7746-8C28-F8D6257681E6}"/>
              </a:ext>
            </a:extLst>
          </p:cNvPr>
          <p:cNvPicPr>
            <a:picLocks noChangeAspect="1"/>
          </p:cNvPicPr>
          <p:nvPr userDrawn="1"/>
        </p:nvPicPr>
        <p:blipFill>
          <a:blip r:embed="rId2" cstate="print">
            <a:biLevel thresh="50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0986587" y="456029"/>
            <a:ext cx="684000" cy="646293"/>
          </a:xfrm>
          <a:prstGeom prst="rect">
            <a:avLst/>
          </a:prstGeom>
        </p:spPr>
      </p:pic>
      <p:sp>
        <p:nvSpPr>
          <p:cNvPr id="4" name="Title 3">
            <a:extLst>
              <a:ext uri="{FF2B5EF4-FFF2-40B4-BE49-F238E27FC236}">
                <a16:creationId xmlns:a16="http://schemas.microsoft.com/office/drawing/2014/main" id="{F78A031C-4623-5449-A7DC-6AECA21BF772}"/>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13" name="Subtítulo 2">
            <a:extLst>
              <a:ext uri="{FF2B5EF4-FFF2-40B4-BE49-F238E27FC236}">
                <a16:creationId xmlns:a16="http://schemas.microsoft.com/office/drawing/2014/main" id="{079ADD91-C4FD-5C40-AB4D-B34B1FB3D272}"/>
              </a:ext>
            </a:extLst>
          </p:cNvPr>
          <p:cNvSpPr>
            <a:spLocks noGrp="1"/>
          </p:cNvSpPr>
          <p:nvPr>
            <p:ph type="subTitle" idx="17"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7" name="Picture 16">
            <a:extLst>
              <a:ext uri="{FF2B5EF4-FFF2-40B4-BE49-F238E27FC236}">
                <a16:creationId xmlns:a16="http://schemas.microsoft.com/office/drawing/2014/main" id="{3515F3A8-4C9A-554A-9C00-6FEF21540B24}"/>
              </a:ext>
            </a:extLst>
          </p:cNvPr>
          <p:cNvPicPr>
            <a:picLocks noChangeAspect="1"/>
          </p:cNvPicPr>
          <p:nvPr userDrawn="1"/>
        </p:nvPicPr>
        <p:blipFill>
          <a:blip r:embed="rId4"/>
          <a:stretch>
            <a:fillRect/>
          </a:stretch>
        </p:blipFill>
        <p:spPr>
          <a:xfrm>
            <a:off x="10742843" y="429737"/>
            <a:ext cx="1144357" cy="449940"/>
          </a:xfrm>
          <a:prstGeom prst="rect">
            <a:avLst/>
          </a:prstGeom>
        </p:spPr>
      </p:pic>
      <p:sp>
        <p:nvSpPr>
          <p:cNvPr id="9" name="Date Placeholder 3">
            <a:extLst>
              <a:ext uri="{FF2B5EF4-FFF2-40B4-BE49-F238E27FC236}">
                <a16:creationId xmlns:a16="http://schemas.microsoft.com/office/drawing/2014/main" id="{F661D68D-20F9-3746-A69B-3CF6C7D989DB}"/>
              </a:ext>
            </a:extLst>
          </p:cNvPr>
          <p:cNvSpPr>
            <a:spLocks noGrp="1"/>
          </p:cNvSpPr>
          <p:nvPr>
            <p:ph type="dt" sz="half" idx="14"/>
          </p:nvPr>
        </p:nvSpPr>
        <p:spPr>
          <a:xfrm>
            <a:off x="304800" y="6356350"/>
            <a:ext cx="2743200" cy="365125"/>
          </a:xfrm>
        </p:spPr>
        <p:txBody>
          <a:bodyPr/>
          <a:lstStyle/>
          <a:p>
            <a:endParaRPr lang="en-GB"/>
          </a:p>
        </p:txBody>
      </p:sp>
      <p:sp>
        <p:nvSpPr>
          <p:cNvPr id="11" name="Footer Placeholder 4">
            <a:extLst>
              <a:ext uri="{FF2B5EF4-FFF2-40B4-BE49-F238E27FC236}">
                <a16:creationId xmlns:a16="http://schemas.microsoft.com/office/drawing/2014/main" id="{91A7CAF2-2290-674C-897E-785BF7057C00}"/>
              </a:ext>
            </a:extLst>
          </p:cNvPr>
          <p:cNvSpPr>
            <a:spLocks noGrp="1"/>
          </p:cNvSpPr>
          <p:nvPr>
            <p:ph type="ftr" sz="quarter" idx="15"/>
          </p:nvPr>
        </p:nvSpPr>
        <p:spPr>
          <a:xfrm>
            <a:off x="4038600" y="6356350"/>
            <a:ext cx="4114800" cy="365125"/>
          </a:xfrm>
        </p:spPr>
        <p:txBody>
          <a:bodyPr/>
          <a:lstStyle>
            <a:lvl1pPr>
              <a:defRPr>
                <a:solidFill>
                  <a:schemeClr val="bg1"/>
                </a:solidFill>
              </a:defRPr>
            </a:lvl1pPr>
          </a:lstStyle>
          <a:p>
            <a:endParaRPr lang="en-GB"/>
          </a:p>
        </p:txBody>
      </p:sp>
      <p:grpSp>
        <p:nvGrpSpPr>
          <p:cNvPr id="18" name="Group 17">
            <a:extLst>
              <a:ext uri="{FF2B5EF4-FFF2-40B4-BE49-F238E27FC236}">
                <a16:creationId xmlns:a16="http://schemas.microsoft.com/office/drawing/2014/main" id="{3DF8AE31-5661-2E42-8CE7-8E6761C7C285}"/>
              </a:ext>
            </a:extLst>
          </p:cNvPr>
          <p:cNvGrpSpPr/>
          <p:nvPr userDrawn="1"/>
        </p:nvGrpSpPr>
        <p:grpSpPr>
          <a:xfrm>
            <a:off x="8756375" y="6359076"/>
            <a:ext cx="3435625" cy="498925"/>
            <a:chOff x="8756375" y="6359076"/>
            <a:chExt cx="3435625" cy="498925"/>
          </a:xfrm>
        </p:grpSpPr>
        <p:sp>
          <p:nvSpPr>
            <p:cNvPr id="19" name="Right Triangle 18">
              <a:extLst>
                <a:ext uri="{FF2B5EF4-FFF2-40B4-BE49-F238E27FC236}">
                  <a16:creationId xmlns:a16="http://schemas.microsoft.com/office/drawing/2014/main" id="{EF05D280-E1F7-AF4B-A419-86FB67741B4F}"/>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apezium 19">
              <a:extLst>
                <a:ext uri="{FF2B5EF4-FFF2-40B4-BE49-F238E27FC236}">
                  <a16:creationId xmlns:a16="http://schemas.microsoft.com/office/drawing/2014/main" id="{4D362BC5-1FBB-8545-ABD2-709B1EF187D1}"/>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rapezium 24">
              <a:extLst>
                <a:ext uri="{FF2B5EF4-FFF2-40B4-BE49-F238E27FC236}">
                  <a16:creationId xmlns:a16="http://schemas.microsoft.com/office/drawing/2014/main" id="{836ED6B4-2F0B-7A4C-B346-E7EA20FC40E6}"/>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068422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75E9E8-232C-4AE7-ABE1-C7018BDE6178}" type="slidenum">
              <a:rPr lang="en-GB" smtClean="0"/>
              <a:t>‹#›</a:t>
            </a:fld>
            <a:endParaRPr lang="en-GB"/>
          </a:p>
        </p:txBody>
      </p:sp>
      <p:pic>
        <p:nvPicPr>
          <p:cNvPr id="5" name="Picture 4">
            <a:extLst>
              <a:ext uri="{FF2B5EF4-FFF2-40B4-BE49-F238E27FC236}">
                <a16:creationId xmlns:a16="http://schemas.microsoft.com/office/drawing/2014/main" id="{60F7BA07-9CCF-0843-BB25-8BB7521DE218}"/>
              </a:ext>
            </a:extLst>
          </p:cNvPr>
          <p:cNvPicPr>
            <a:picLocks noChangeAspect="1"/>
          </p:cNvPicPr>
          <p:nvPr userDrawn="1"/>
        </p:nvPicPr>
        <p:blipFill>
          <a:blip r:embed="rId2"/>
          <a:stretch>
            <a:fillRect/>
          </a:stretch>
        </p:blipFill>
        <p:spPr>
          <a:xfrm>
            <a:off x="10742843" y="429737"/>
            <a:ext cx="1144357" cy="449940"/>
          </a:xfrm>
          <a:prstGeom prst="rect">
            <a:avLst/>
          </a:prstGeom>
        </p:spPr>
      </p:pic>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lvl1pPr>
              <a:defRPr>
                <a:solidFill>
                  <a:schemeClr val="bg1"/>
                </a:solidFill>
              </a:defRPr>
            </a:lvl1pPr>
          </a:lstStyle>
          <a:p>
            <a:endParaRPr lang="en-GB"/>
          </a:p>
        </p:txBody>
      </p:sp>
      <p:grpSp>
        <p:nvGrpSpPr>
          <p:cNvPr id="14" name="Group 13">
            <a:extLst>
              <a:ext uri="{FF2B5EF4-FFF2-40B4-BE49-F238E27FC236}">
                <a16:creationId xmlns:a16="http://schemas.microsoft.com/office/drawing/2014/main" id="{3BF4C3D1-241A-BB47-AFEF-B2883F09BAA7}"/>
              </a:ext>
            </a:extLst>
          </p:cNvPr>
          <p:cNvGrpSpPr/>
          <p:nvPr userDrawn="1"/>
        </p:nvGrpSpPr>
        <p:grpSpPr>
          <a:xfrm>
            <a:off x="8756375" y="6359076"/>
            <a:ext cx="3435625" cy="498925"/>
            <a:chOff x="8756375" y="6359076"/>
            <a:chExt cx="3435625" cy="498925"/>
          </a:xfrm>
        </p:grpSpPr>
        <p:sp>
          <p:nvSpPr>
            <p:cNvPr id="15" name="Right Triangle 14">
              <a:extLst>
                <a:ext uri="{FF2B5EF4-FFF2-40B4-BE49-F238E27FC236}">
                  <a16:creationId xmlns:a16="http://schemas.microsoft.com/office/drawing/2014/main" id="{11C16B76-22CB-2143-8ABD-828F03696725}"/>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apezium 15">
              <a:extLst>
                <a:ext uri="{FF2B5EF4-FFF2-40B4-BE49-F238E27FC236}">
                  <a16:creationId xmlns:a16="http://schemas.microsoft.com/office/drawing/2014/main" id="{54C612CB-1D76-9946-AB3B-5D4D25D7BE78}"/>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ium 16">
              <a:extLst>
                <a:ext uri="{FF2B5EF4-FFF2-40B4-BE49-F238E27FC236}">
                  <a16:creationId xmlns:a16="http://schemas.microsoft.com/office/drawing/2014/main" id="{95F05B9D-0BAE-6C4E-8874-AF6667176DA0}"/>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668770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no log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75E9E8-232C-4AE7-ABE1-C7018BDE6178}" type="slidenum">
              <a:rPr lang="en-GB" smtClean="0"/>
              <a:t>‹#›</a:t>
            </a:fld>
            <a:endParaRPr lang="en-GB"/>
          </a:p>
        </p:txBody>
      </p:sp>
      <p:sp>
        <p:nvSpPr>
          <p:cNvPr id="3" name="Footer Placeholder 2"/>
          <p:cNvSpPr>
            <a:spLocks noGrp="1"/>
          </p:cNvSpPr>
          <p:nvPr>
            <p:ph type="ftr" sz="quarter" idx="11"/>
          </p:nvPr>
        </p:nvSpPr>
        <p:spPr/>
        <p:txBody>
          <a:bodyPr/>
          <a:lstStyle>
            <a:lvl1pPr>
              <a:defRPr>
                <a:solidFill>
                  <a:schemeClr val="bg1"/>
                </a:solidFill>
              </a:defRPr>
            </a:lvl1pPr>
          </a:lstStyle>
          <a:p>
            <a:endParaRPr lang="en-GB"/>
          </a:p>
        </p:txBody>
      </p:sp>
      <p:sp>
        <p:nvSpPr>
          <p:cNvPr id="2" name="Date Placeholder 1"/>
          <p:cNvSpPr>
            <a:spLocks noGrp="1"/>
          </p:cNvSpPr>
          <p:nvPr>
            <p:ph type="dt" sz="half" idx="10"/>
          </p:nvPr>
        </p:nvSpPr>
        <p:spPr/>
        <p:txBody>
          <a:bodyPr/>
          <a:lstStyle/>
          <a:p>
            <a:endParaRPr lang="en-GB"/>
          </a:p>
        </p:txBody>
      </p:sp>
      <p:grpSp>
        <p:nvGrpSpPr>
          <p:cNvPr id="13" name="Group 12">
            <a:extLst>
              <a:ext uri="{FF2B5EF4-FFF2-40B4-BE49-F238E27FC236}">
                <a16:creationId xmlns:a16="http://schemas.microsoft.com/office/drawing/2014/main" id="{5E583F78-FDE2-5D4E-BD64-400A8D27BB44}"/>
              </a:ext>
            </a:extLst>
          </p:cNvPr>
          <p:cNvGrpSpPr/>
          <p:nvPr userDrawn="1"/>
        </p:nvGrpSpPr>
        <p:grpSpPr>
          <a:xfrm>
            <a:off x="8756375" y="6359076"/>
            <a:ext cx="3435625" cy="498925"/>
            <a:chOff x="8756375" y="6359076"/>
            <a:chExt cx="3435625" cy="498925"/>
          </a:xfrm>
        </p:grpSpPr>
        <p:sp>
          <p:nvSpPr>
            <p:cNvPr id="14" name="Right Triangle 13">
              <a:extLst>
                <a:ext uri="{FF2B5EF4-FFF2-40B4-BE49-F238E27FC236}">
                  <a16:creationId xmlns:a16="http://schemas.microsoft.com/office/drawing/2014/main" id="{785FE45D-E0A0-B642-B0BF-4BCEFAFA4E0E}"/>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apezium 14">
              <a:extLst>
                <a:ext uri="{FF2B5EF4-FFF2-40B4-BE49-F238E27FC236}">
                  <a16:creationId xmlns:a16="http://schemas.microsoft.com/office/drawing/2014/main" id="{A4B7EA12-9A69-944D-A180-3C638D12D26B}"/>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apezium 15">
              <a:extLst>
                <a:ext uri="{FF2B5EF4-FFF2-40B4-BE49-F238E27FC236}">
                  <a16:creationId xmlns:a16="http://schemas.microsoft.com/office/drawing/2014/main" id="{8C2E1499-C1E4-C345-A702-92E2F8444826}"/>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577858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ubtitle, Text and Graph">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75E9E8-232C-4AE7-ABE1-C7018BDE6178}" type="slidenum">
              <a:rPr lang="en-GB" smtClean="0"/>
              <a:t>‹#›</a:t>
            </a:fld>
            <a:endParaRPr lang="en-GB"/>
          </a:p>
        </p:txBody>
      </p:sp>
      <p:sp>
        <p:nvSpPr>
          <p:cNvPr id="17" name="Chart Placeholder 16">
            <a:extLst>
              <a:ext uri="{FF2B5EF4-FFF2-40B4-BE49-F238E27FC236}">
                <a16:creationId xmlns:a16="http://schemas.microsoft.com/office/drawing/2014/main" id="{10E24EB4-F9B1-4865-B9FF-43075196B07E}"/>
              </a:ext>
            </a:extLst>
          </p:cNvPr>
          <p:cNvSpPr>
            <a:spLocks noGrp="1"/>
          </p:cNvSpPr>
          <p:nvPr>
            <p:ph type="chart" sz="quarter" idx="14"/>
          </p:nvPr>
        </p:nvSpPr>
        <p:spPr>
          <a:xfrm>
            <a:off x="5865779" y="1887538"/>
            <a:ext cx="5670584" cy="4140200"/>
          </a:xfrm>
        </p:spPr>
        <p:txBody>
          <a:bodyPr/>
          <a:lstStyle>
            <a:lvl1pPr>
              <a:defRPr>
                <a:solidFill>
                  <a:srgbClr val="4E4E51"/>
                </a:solidFill>
              </a:defRPr>
            </a:lvl1pPr>
          </a:lstStyle>
          <a:p>
            <a:r>
              <a:rPr lang="en-US"/>
              <a:t>Click icon to add chart</a:t>
            </a:r>
          </a:p>
        </p:txBody>
      </p:sp>
      <p:sp>
        <p:nvSpPr>
          <p:cNvPr id="19" name="Content Placeholder 18">
            <a:extLst>
              <a:ext uri="{FF2B5EF4-FFF2-40B4-BE49-F238E27FC236}">
                <a16:creationId xmlns:a16="http://schemas.microsoft.com/office/drawing/2014/main" id="{DF6F41EC-7CA9-48C3-8ECF-4AB19120647E}"/>
              </a:ext>
            </a:extLst>
          </p:cNvPr>
          <p:cNvSpPr>
            <a:spLocks noGrp="1"/>
          </p:cNvSpPr>
          <p:nvPr>
            <p:ph sz="quarter" idx="15" hasCustomPrompt="1"/>
          </p:nvPr>
        </p:nvSpPr>
        <p:spPr>
          <a:xfrm>
            <a:off x="317501" y="1887538"/>
            <a:ext cx="5227266" cy="4140200"/>
          </a:xfrm>
        </p:spPr>
        <p:txBody>
          <a:bodyPr/>
          <a:lstStyle>
            <a:lvl1pPr>
              <a:defRPr>
                <a:solidFill>
                  <a:srgbClr val="4E4E51"/>
                </a:solidFill>
              </a:defRPr>
            </a:lvl1pPr>
            <a:lvl2pPr>
              <a:defRPr>
                <a:solidFill>
                  <a:srgbClr val="4E4E51"/>
                </a:solidFill>
              </a:defRPr>
            </a:lvl2pPr>
            <a:lvl3pPr>
              <a:defRPr>
                <a:solidFill>
                  <a:srgbClr val="4E4E51"/>
                </a:solidFill>
              </a:defRPr>
            </a:lvl3pPr>
            <a:lvl4pPr>
              <a:defRPr>
                <a:solidFill>
                  <a:srgbClr val="4E4E51"/>
                </a:solidFill>
              </a:defRPr>
            </a:lvl4pPr>
            <a:lvl5pPr>
              <a:defRPr>
                <a:solidFill>
                  <a:srgbClr val="4E4E51"/>
                </a:solidFill>
              </a:defRPr>
            </a:lvl5pPr>
          </a:lstStyle>
          <a:p>
            <a:pPr lvl="0"/>
            <a:r>
              <a:rPr lang="en-US"/>
              <a:t>Text or custom content</a:t>
            </a:r>
          </a:p>
          <a:p>
            <a:pPr lvl="1"/>
            <a:r>
              <a:rPr lang="en-US"/>
              <a:t>Second level</a:t>
            </a:r>
          </a:p>
          <a:p>
            <a:pPr lvl="2"/>
            <a:r>
              <a:rPr lang="en-US"/>
              <a:t>Third level</a:t>
            </a:r>
          </a:p>
          <a:p>
            <a:pPr lvl="3"/>
            <a:r>
              <a:rPr lang="en-US"/>
              <a:t>Fourth level</a:t>
            </a:r>
          </a:p>
          <a:p>
            <a:pPr lvl="4"/>
            <a:r>
              <a:rPr lang="en-US"/>
              <a:t>Fifth level</a:t>
            </a:r>
          </a:p>
        </p:txBody>
      </p:sp>
      <p:sp>
        <p:nvSpPr>
          <p:cNvPr id="5" name="Title 4">
            <a:extLst>
              <a:ext uri="{FF2B5EF4-FFF2-40B4-BE49-F238E27FC236}">
                <a16:creationId xmlns:a16="http://schemas.microsoft.com/office/drawing/2014/main" id="{7A170938-9540-BD48-9CB5-05917E39DD4E}"/>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11" name="Subtítulo 2">
            <a:extLst>
              <a:ext uri="{FF2B5EF4-FFF2-40B4-BE49-F238E27FC236}">
                <a16:creationId xmlns:a16="http://schemas.microsoft.com/office/drawing/2014/main" id="{225B2368-BF3C-0B48-8CB2-98CA1B4D5B5F}"/>
              </a:ext>
            </a:extLst>
          </p:cNvPr>
          <p:cNvSpPr>
            <a:spLocks noGrp="1"/>
          </p:cNvSpPr>
          <p:nvPr>
            <p:ph type="subTitle" idx="16"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2" name="Picture 11">
            <a:extLst>
              <a:ext uri="{FF2B5EF4-FFF2-40B4-BE49-F238E27FC236}">
                <a16:creationId xmlns:a16="http://schemas.microsoft.com/office/drawing/2014/main" id="{5A75AB0E-85C1-6643-98AD-A286BF102552}"/>
              </a:ext>
            </a:extLst>
          </p:cNvPr>
          <p:cNvPicPr>
            <a:picLocks noChangeAspect="1"/>
          </p:cNvPicPr>
          <p:nvPr userDrawn="1"/>
        </p:nvPicPr>
        <p:blipFill>
          <a:blip r:embed="rId2"/>
          <a:stretch>
            <a:fillRect/>
          </a:stretch>
        </p:blipFill>
        <p:spPr>
          <a:xfrm>
            <a:off x="10742843" y="429737"/>
            <a:ext cx="1144357" cy="449940"/>
          </a:xfrm>
          <a:prstGeom prst="rect">
            <a:avLst/>
          </a:prstGeom>
        </p:spPr>
      </p:pic>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lvl1pPr>
              <a:defRPr>
                <a:solidFill>
                  <a:schemeClr val="bg1"/>
                </a:solidFill>
              </a:defRPr>
            </a:lvl1pPr>
          </a:lstStyle>
          <a:p>
            <a:endParaRPr lang="en-GB"/>
          </a:p>
        </p:txBody>
      </p:sp>
      <p:grpSp>
        <p:nvGrpSpPr>
          <p:cNvPr id="14" name="Group 13">
            <a:extLst>
              <a:ext uri="{FF2B5EF4-FFF2-40B4-BE49-F238E27FC236}">
                <a16:creationId xmlns:a16="http://schemas.microsoft.com/office/drawing/2014/main" id="{974094F2-1378-0D4B-AEBE-AE9E6DBA0FCD}"/>
              </a:ext>
            </a:extLst>
          </p:cNvPr>
          <p:cNvGrpSpPr/>
          <p:nvPr userDrawn="1"/>
        </p:nvGrpSpPr>
        <p:grpSpPr>
          <a:xfrm>
            <a:off x="8756375" y="6359076"/>
            <a:ext cx="3435625" cy="498925"/>
            <a:chOff x="8756375" y="6359076"/>
            <a:chExt cx="3435625" cy="498925"/>
          </a:xfrm>
        </p:grpSpPr>
        <p:sp>
          <p:nvSpPr>
            <p:cNvPr id="15" name="Right Triangle 14">
              <a:extLst>
                <a:ext uri="{FF2B5EF4-FFF2-40B4-BE49-F238E27FC236}">
                  <a16:creationId xmlns:a16="http://schemas.microsoft.com/office/drawing/2014/main" id="{E6C184D1-D2F6-2E4E-9D20-D9A59F314772}"/>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apezium 21">
              <a:extLst>
                <a:ext uri="{FF2B5EF4-FFF2-40B4-BE49-F238E27FC236}">
                  <a16:creationId xmlns:a16="http://schemas.microsoft.com/office/drawing/2014/main" id="{8750CCC6-56E2-D54B-8214-E0AA46385B2E}"/>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apezium 22">
              <a:extLst>
                <a:ext uri="{FF2B5EF4-FFF2-40B4-BE49-F238E27FC236}">
                  <a16:creationId xmlns:a16="http://schemas.microsoft.com/office/drawing/2014/main" id="{D4CCE655-26EB-FD4A-9180-18CE14DC29B2}"/>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881742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ubtitle, Text and 4 Graphs">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75E9E8-232C-4AE7-ABE1-C7018BDE6178}" type="slidenum">
              <a:rPr lang="en-GB" smtClean="0"/>
              <a:t>‹#›</a:t>
            </a:fld>
            <a:endParaRPr lang="en-GB"/>
          </a:p>
        </p:txBody>
      </p:sp>
      <p:sp>
        <p:nvSpPr>
          <p:cNvPr id="17" name="Chart Placeholder 16">
            <a:extLst>
              <a:ext uri="{FF2B5EF4-FFF2-40B4-BE49-F238E27FC236}">
                <a16:creationId xmlns:a16="http://schemas.microsoft.com/office/drawing/2014/main" id="{10E24EB4-F9B1-4865-B9FF-43075196B07E}"/>
              </a:ext>
            </a:extLst>
          </p:cNvPr>
          <p:cNvSpPr>
            <a:spLocks noGrp="1"/>
          </p:cNvSpPr>
          <p:nvPr>
            <p:ph type="chart" sz="quarter" idx="14"/>
          </p:nvPr>
        </p:nvSpPr>
        <p:spPr>
          <a:xfrm>
            <a:off x="6400801" y="4085616"/>
            <a:ext cx="2538919" cy="1942122"/>
          </a:xfrm>
        </p:spPr>
        <p:txBody>
          <a:bodyPr/>
          <a:lstStyle>
            <a:lvl1pPr>
              <a:defRPr>
                <a:solidFill>
                  <a:srgbClr val="4E4E51"/>
                </a:solidFill>
              </a:defRPr>
            </a:lvl1pPr>
          </a:lstStyle>
          <a:p>
            <a:r>
              <a:rPr lang="en-US"/>
              <a:t>Click icon to add chart</a:t>
            </a:r>
          </a:p>
        </p:txBody>
      </p:sp>
      <p:sp>
        <p:nvSpPr>
          <p:cNvPr id="19" name="Content Placeholder 18">
            <a:extLst>
              <a:ext uri="{FF2B5EF4-FFF2-40B4-BE49-F238E27FC236}">
                <a16:creationId xmlns:a16="http://schemas.microsoft.com/office/drawing/2014/main" id="{DF6F41EC-7CA9-48C3-8ECF-4AB19120647E}"/>
              </a:ext>
            </a:extLst>
          </p:cNvPr>
          <p:cNvSpPr>
            <a:spLocks noGrp="1"/>
          </p:cNvSpPr>
          <p:nvPr>
            <p:ph sz="quarter" idx="15" hasCustomPrompt="1"/>
          </p:nvPr>
        </p:nvSpPr>
        <p:spPr>
          <a:xfrm>
            <a:off x="317500" y="1887538"/>
            <a:ext cx="5609887" cy="1942121"/>
          </a:xfrm>
        </p:spPr>
        <p:txBody>
          <a:bodyPr/>
          <a:lstStyle>
            <a:lvl1pPr>
              <a:defRPr>
                <a:solidFill>
                  <a:srgbClr val="4E4E51"/>
                </a:solidFill>
              </a:defRPr>
            </a:lvl1pPr>
            <a:lvl2pPr>
              <a:defRPr>
                <a:solidFill>
                  <a:srgbClr val="4E4E51"/>
                </a:solidFill>
              </a:defRPr>
            </a:lvl2pPr>
            <a:lvl3pPr>
              <a:defRPr>
                <a:solidFill>
                  <a:srgbClr val="4E4E51"/>
                </a:solidFill>
              </a:defRPr>
            </a:lvl3pPr>
            <a:lvl4pPr>
              <a:defRPr>
                <a:solidFill>
                  <a:srgbClr val="4E4E51"/>
                </a:solidFill>
              </a:defRPr>
            </a:lvl4pPr>
            <a:lvl5pPr>
              <a:defRPr>
                <a:solidFill>
                  <a:srgbClr val="4E4E51"/>
                </a:solidFill>
              </a:defRPr>
            </a:lvl5pPr>
          </a:lstStyle>
          <a:p>
            <a:pPr lvl="0"/>
            <a:r>
              <a:rPr lang="en-US"/>
              <a:t>Text or custom content</a:t>
            </a:r>
          </a:p>
          <a:p>
            <a:pPr lvl="1"/>
            <a:r>
              <a:rPr lang="en-US"/>
              <a:t>Second level</a:t>
            </a:r>
          </a:p>
          <a:p>
            <a:pPr lvl="2"/>
            <a:r>
              <a:rPr lang="en-US"/>
              <a:t>Third level</a:t>
            </a:r>
          </a:p>
          <a:p>
            <a:pPr lvl="3"/>
            <a:r>
              <a:rPr lang="en-US"/>
              <a:t>Fourth level</a:t>
            </a:r>
          </a:p>
          <a:p>
            <a:pPr lvl="4"/>
            <a:r>
              <a:rPr lang="en-US"/>
              <a:t>Fifth level</a:t>
            </a:r>
          </a:p>
        </p:txBody>
      </p:sp>
      <p:sp>
        <p:nvSpPr>
          <p:cNvPr id="10" name="Content Placeholder 18">
            <a:extLst>
              <a:ext uri="{FF2B5EF4-FFF2-40B4-BE49-F238E27FC236}">
                <a16:creationId xmlns:a16="http://schemas.microsoft.com/office/drawing/2014/main" id="{4587F3AD-7E08-4D36-A4C8-B68A3CD55AC5}"/>
              </a:ext>
            </a:extLst>
          </p:cNvPr>
          <p:cNvSpPr>
            <a:spLocks noGrp="1"/>
          </p:cNvSpPr>
          <p:nvPr>
            <p:ph sz="quarter" idx="16" hasCustomPrompt="1"/>
          </p:nvPr>
        </p:nvSpPr>
        <p:spPr>
          <a:xfrm>
            <a:off x="317500" y="4085617"/>
            <a:ext cx="5609887" cy="1942121"/>
          </a:xfrm>
        </p:spPr>
        <p:txBody>
          <a:bodyPr/>
          <a:lstStyle>
            <a:lvl1pPr>
              <a:defRPr>
                <a:solidFill>
                  <a:srgbClr val="4E4E51"/>
                </a:solidFill>
              </a:defRPr>
            </a:lvl1pPr>
            <a:lvl2pPr>
              <a:defRPr>
                <a:solidFill>
                  <a:srgbClr val="4E4E51"/>
                </a:solidFill>
              </a:defRPr>
            </a:lvl2pPr>
            <a:lvl3pPr>
              <a:defRPr>
                <a:solidFill>
                  <a:srgbClr val="4E4E51"/>
                </a:solidFill>
              </a:defRPr>
            </a:lvl3pPr>
            <a:lvl4pPr>
              <a:defRPr>
                <a:solidFill>
                  <a:srgbClr val="4E4E51"/>
                </a:solidFill>
              </a:defRPr>
            </a:lvl4pPr>
            <a:lvl5pPr>
              <a:defRPr>
                <a:solidFill>
                  <a:srgbClr val="4E4E51"/>
                </a:solidFill>
              </a:defRPr>
            </a:lvl5pPr>
          </a:lstStyle>
          <a:p>
            <a:pPr lvl="0"/>
            <a:r>
              <a:rPr lang="en-US"/>
              <a:t>Text or custom content</a:t>
            </a:r>
          </a:p>
          <a:p>
            <a:pPr lvl="1"/>
            <a:r>
              <a:rPr lang="en-US"/>
              <a:t>Second level</a:t>
            </a:r>
          </a:p>
          <a:p>
            <a:pPr lvl="2"/>
            <a:r>
              <a:rPr lang="en-US"/>
              <a:t>Third level</a:t>
            </a:r>
          </a:p>
          <a:p>
            <a:pPr lvl="3"/>
            <a:r>
              <a:rPr lang="en-US"/>
              <a:t>Fourth level</a:t>
            </a:r>
          </a:p>
          <a:p>
            <a:pPr lvl="4"/>
            <a:r>
              <a:rPr lang="en-US"/>
              <a:t>Fifth level</a:t>
            </a:r>
          </a:p>
        </p:txBody>
      </p:sp>
      <p:sp>
        <p:nvSpPr>
          <p:cNvPr id="11" name="Chart Placeholder 16">
            <a:extLst>
              <a:ext uri="{FF2B5EF4-FFF2-40B4-BE49-F238E27FC236}">
                <a16:creationId xmlns:a16="http://schemas.microsoft.com/office/drawing/2014/main" id="{EC59F1B7-731E-4DA5-8A77-3F0ACB531E95}"/>
              </a:ext>
            </a:extLst>
          </p:cNvPr>
          <p:cNvSpPr>
            <a:spLocks noGrp="1"/>
          </p:cNvSpPr>
          <p:nvPr>
            <p:ph type="chart" sz="quarter" idx="17"/>
          </p:nvPr>
        </p:nvSpPr>
        <p:spPr>
          <a:xfrm>
            <a:off x="6400801" y="1887538"/>
            <a:ext cx="2538919" cy="1942121"/>
          </a:xfrm>
        </p:spPr>
        <p:txBody>
          <a:bodyPr/>
          <a:lstStyle>
            <a:lvl1pPr>
              <a:defRPr>
                <a:solidFill>
                  <a:srgbClr val="4E4E51"/>
                </a:solidFill>
              </a:defRPr>
            </a:lvl1pPr>
          </a:lstStyle>
          <a:p>
            <a:r>
              <a:rPr lang="en-US"/>
              <a:t>Click icon to add chart</a:t>
            </a:r>
          </a:p>
        </p:txBody>
      </p:sp>
      <p:sp>
        <p:nvSpPr>
          <p:cNvPr id="12" name="Chart Placeholder 16">
            <a:extLst>
              <a:ext uri="{FF2B5EF4-FFF2-40B4-BE49-F238E27FC236}">
                <a16:creationId xmlns:a16="http://schemas.microsoft.com/office/drawing/2014/main" id="{02C46C03-42FB-4AD0-9101-435624303F90}"/>
              </a:ext>
            </a:extLst>
          </p:cNvPr>
          <p:cNvSpPr>
            <a:spLocks noGrp="1"/>
          </p:cNvSpPr>
          <p:nvPr>
            <p:ph type="chart" sz="quarter" idx="18"/>
          </p:nvPr>
        </p:nvSpPr>
        <p:spPr>
          <a:xfrm>
            <a:off x="9090212" y="4085616"/>
            <a:ext cx="2538919" cy="1942122"/>
          </a:xfrm>
        </p:spPr>
        <p:txBody>
          <a:bodyPr/>
          <a:lstStyle>
            <a:lvl1pPr>
              <a:defRPr>
                <a:solidFill>
                  <a:srgbClr val="4E4E51"/>
                </a:solidFill>
              </a:defRPr>
            </a:lvl1pPr>
          </a:lstStyle>
          <a:p>
            <a:r>
              <a:rPr lang="en-US"/>
              <a:t>Click icon to add chart</a:t>
            </a:r>
          </a:p>
        </p:txBody>
      </p:sp>
      <p:sp>
        <p:nvSpPr>
          <p:cNvPr id="16" name="Chart Placeholder 16">
            <a:extLst>
              <a:ext uri="{FF2B5EF4-FFF2-40B4-BE49-F238E27FC236}">
                <a16:creationId xmlns:a16="http://schemas.microsoft.com/office/drawing/2014/main" id="{ABB1CFA6-2E92-4C5B-BF69-91F784F36E9D}"/>
              </a:ext>
            </a:extLst>
          </p:cNvPr>
          <p:cNvSpPr>
            <a:spLocks noGrp="1"/>
          </p:cNvSpPr>
          <p:nvPr>
            <p:ph type="chart" sz="quarter" idx="19"/>
          </p:nvPr>
        </p:nvSpPr>
        <p:spPr>
          <a:xfrm>
            <a:off x="9090212" y="1887538"/>
            <a:ext cx="2538919" cy="1942121"/>
          </a:xfrm>
        </p:spPr>
        <p:txBody>
          <a:bodyPr/>
          <a:lstStyle>
            <a:lvl1pPr>
              <a:defRPr>
                <a:solidFill>
                  <a:srgbClr val="4E4E51"/>
                </a:solidFill>
              </a:defRPr>
            </a:lvl1pPr>
          </a:lstStyle>
          <a:p>
            <a:r>
              <a:rPr lang="en-US"/>
              <a:t>Click icon to add chart</a:t>
            </a:r>
          </a:p>
        </p:txBody>
      </p:sp>
      <p:sp>
        <p:nvSpPr>
          <p:cNvPr id="5" name="Title 4">
            <a:extLst>
              <a:ext uri="{FF2B5EF4-FFF2-40B4-BE49-F238E27FC236}">
                <a16:creationId xmlns:a16="http://schemas.microsoft.com/office/drawing/2014/main" id="{3A9CBF3D-61FD-A245-8870-4D88C89150F8}"/>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13" name="Subtítulo 2">
            <a:extLst>
              <a:ext uri="{FF2B5EF4-FFF2-40B4-BE49-F238E27FC236}">
                <a16:creationId xmlns:a16="http://schemas.microsoft.com/office/drawing/2014/main" id="{4EF31F61-56A4-4649-AEFE-BFE3041CF3AB}"/>
              </a:ext>
            </a:extLst>
          </p:cNvPr>
          <p:cNvSpPr>
            <a:spLocks noGrp="1"/>
          </p:cNvSpPr>
          <p:nvPr>
            <p:ph type="subTitle" idx="20"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4" name="Picture 13">
            <a:extLst>
              <a:ext uri="{FF2B5EF4-FFF2-40B4-BE49-F238E27FC236}">
                <a16:creationId xmlns:a16="http://schemas.microsoft.com/office/drawing/2014/main" id="{82A9A76B-437B-D247-B29A-82DBC1C81E1E}"/>
              </a:ext>
            </a:extLst>
          </p:cNvPr>
          <p:cNvPicPr>
            <a:picLocks noChangeAspect="1"/>
          </p:cNvPicPr>
          <p:nvPr userDrawn="1"/>
        </p:nvPicPr>
        <p:blipFill>
          <a:blip r:embed="rId2"/>
          <a:stretch>
            <a:fillRect/>
          </a:stretch>
        </p:blipFill>
        <p:spPr>
          <a:xfrm>
            <a:off x="10742843" y="429737"/>
            <a:ext cx="1144357" cy="449940"/>
          </a:xfrm>
          <a:prstGeom prst="rect">
            <a:avLst/>
          </a:prstGeom>
        </p:spPr>
      </p:pic>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lvl1pPr>
              <a:defRPr>
                <a:solidFill>
                  <a:schemeClr val="bg1"/>
                </a:solidFill>
              </a:defRPr>
            </a:lvl1pPr>
          </a:lstStyle>
          <a:p>
            <a:endParaRPr lang="en-GB"/>
          </a:p>
        </p:txBody>
      </p:sp>
      <p:grpSp>
        <p:nvGrpSpPr>
          <p:cNvPr id="18" name="Group 17">
            <a:extLst>
              <a:ext uri="{FF2B5EF4-FFF2-40B4-BE49-F238E27FC236}">
                <a16:creationId xmlns:a16="http://schemas.microsoft.com/office/drawing/2014/main" id="{E4CF8824-39AC-6A4A-828D-38E92AACCF61}"/>
              </a:ext>
            </a:extLst>
          </p:cNvPr>
          <p:cNvGrpSpPr/>
          <p:nvPr userDrawn="1"/>
        </p:nvGrpSpPr>
        <p:grpSpPr>
          <a:xfrm>
            <a:off x="8756375" y="6359076"/>
            <a:ext cx="3435625" cy="498925"/>
            <a:chOff x="8756375" y="6359076"/>
            <a:chExt cx="3435625" cy="498925"/>
          </a:xfrm>
        </p:grpSpPr>
        <p:sp>
          <p:nvSpPr>
            <p:cNvPr id="20" name="Right Triangle 19">
              <a:extLst>
                <a:ext uri="{FF2B5EF4-FFF2-40B4-BE49-F238E27FC236}">
                  <a16:creationId xmlns:a16="http://schemas.microsoft.com/office/drawing/2014/main" id="{224855F6-ACAF-A744-B15A-C4C2AC9F3767}"/>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7522F7FA-12AA-2A47-B5DA-2750FE36120A}"/>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rapezium 25">
              <a:extLst>
                <a:ext uri="{FF2B5EF4-FFF2-40B4-BE49-F238E27FC236}">
                  <a16:creationId xmlns:a16="http://schemas.microsoft.com/office/drawing/2014/main" id="{04A65F4E-E88C-5A47-8260-D65492D637C5}"/>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24988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ARK back cover">
    <p:bg>
      <p:bgPr>
        <a:solidFill>
          <a:srgbClr val="2A177C"/>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7515A2-85AD-4A1B-B0B4-2EFD24DB8827}"/>
              </a:ext>
            </a:extLst>
          </p:cNvPr>
          <p:cNvSpPr>
            <a:spLocks noGrp="1"/>
          </p:cNvSpPr>
          <p:nvPr>
            <p:ph type="ctrTitle" hasCustomPrompt="1"/>
          </p:nvPr>
        </p:nvSpPr>
        <p:spPr>
          <a:xfrm>
            <a:off x="691979" y="2479633"/>
            <a:ext cx="6125510" cy="1655762"/>
          </a:xfrm>
          <a:noFill/>
        </p:spPr>
        <p:txBody>
          <a:bodyPr anchor="b">
            <a:normAutofit/>
          </a:bodyPr>
          <a:lstStyle>
            <a:lvl1pPr algn="l">
              <a:defRPr sz="4500" b="1">
                <a:solidFill>
                  <a:schemeClr val="bg2"/>
                </a:solidFill>
              </a:defRPr>
            </a:lvl1pPr>
          </a:lstStyle>
          <a:p>
            <a:r>
              <a:rPr lang="es-ES" err="1"/>
              <a:t>Thank</a:t>
            </a:r>
            <a:r>
              <a:rPr lang="es-ES"/>
              <a:t> </a:t>
            </a:r>
            <a:r>
              <a:rPr lang="es-ES" err="1"/>
              <a:t>you</a:t>
            </a:r>
            <a:endParaRPr lang="es-ES"/>
          </a:p>
        </p:txBody>
      </p:sp>
      <p:pic>
        <p:nvPicPr>
          <p:cNvPr id="6" name="Picture 5">
            <a:extLst>
              <a:ext uri="{FF2B5EF4-FFF2-40B4-BE49-F238E27FC236}">
                <a16:creationId xmlns:a16="http://schemas.microsoft.com/office/drawing/2014/main" id="{08BD6803-91C2-E143-B7C6-79789A2BDC0E}"/>
              </a:ext>
            </a:extLst>
          </p:cNvPr>
          <p:cNvPicPr>
            <a:picLocks noChangeAspect="1"/>
          </p:cNvPicPr>
          <p:nvPr userDrawn="1"/>
        </p:nvPicPr>
        <p:blipFill rotWithShape="1">
          <a:blip r:embed="rId2">
            <a:lum bright="100000"/>
            <a:alphaModFix amt="10000"/>
          </a:blip>
          <a:srcRect t="15350" r="6928" b="7638"/>
          <a:stretch/>
        </p:blipFill>
        <p:spPr>
          <a:xfrm>
            <a:off x="5822731" y="-1"/>
            <a:ext cx="6369269" cy="6858001"/>
          </a:xfrm>
          <a:prstGeom prst="rect">
            <a:avLst/>
          </a:prstGeom>
        </p:spPr>
      </p:pic>
      <p:grpSp>
        <p:nvGrpSpPr>
          <p:cNvPr id="8" name="Group 7">
            <a:extLst>
              <a:ext uri="{FF2B5EF4-FFF2-40B4-BE49-F238E27FC236}">
                <a16:creationId xmlns:a16="http://schemas.microsoft.com/office/drawing/2014/main" id="{A5680C04-A8F5-284E-93F6-E06B8570EF16}"/>
              </a:ext>
            </a:extLst>
          </p:cNvPr>
          <p:cNvGrpSpPr/>
          <p:nvPr userDrawn="1"/>
        </p:nvGrpSpPr>
        <p:grpSpPr>
          <a:xfrm flipH="1">
            <a:off x="-1531" y="6359076"/>
            <a:ext cx="3434400" cy="498925"/>
            <a:chOff x="8756375" y="6359076"/>
            <a:chExt cx="3435625" cy="498925"/>
          </a:xfrm>
        </p:grpSpPr>
        <p:sp>
          <p:nvSpPr>
            <p:cNvPr id="13" name="Right Triangle 12">
              <a:extLst>
                <a:ext uri="{FF2B5EF4-FFF2-40B4-BE49-F238E27FC236}">
                  <a16:creationId xmlns:a16="http://schemas.microsoft.com/office/drawing/2014/main" id="{5A62DA06-20FE-1944-AEE8-6D500C4601E3}"/>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apezium 13">
              <a:extLst>
                <a:ext uri="{FF2B5EF4-FFF2-40B4-BE49-F238E27FC236}">
                  <a16:creationId xmlns:a16="http://schemas.microsoft.com/office/drawing/2014/main" id="{F8623169-2183-9547-91C3-69688D439B42}"/>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apezium 14">
              <a:extLst>
                <a:ext uri="{FF2B5EF4-FFF2-40B4-BE49-F238E27FC236}">
                  <a16:creationId xmlns:a16="http://schemas.microsoft.com/office/drawing/2014/main" id="{021821FA-6B76-2F4C-BB12-53DC359F468B}"/>
                </a:ext>
              </a:extLst>
            </p:cNvPr>
            <p:cNvSpPr/>
            <p:nvPr userDrawn="1"/>
          </p:nvSpPr>
          <p:spPr>
            <a:xfrm>
              <a:off x="8756375" y="6620804"/>
              <a:ext cx="1485056" cy="237197"/>
            </a:xfrm>
            <a:prstGeom prst="trapezoid">
              <a:avLst>
                <a:gd name="adj" fmla="val 9983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0291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HITE cover">
    <p:bg>
      <p:bgRef idx="1001">
        <a:schemeClr val="bg1"/>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7515A2-85AD-4A1B-B0B4-2EFD24DB8827}"/>
              </a:ext>
            </a:extLst>
          </p:cNvPr>
          <p:cNvSpPr>
            <a:spLocks noGrp="1"/>
          </p:cNvSpPr>
          <p:nvPr>
            <p:ph type="ctrTitle" hasCustomPrompt="1"/>
          </p:nvPr>
        </p:nvSpPr>
        <p:spPr>
          <a:xfrm>
            <a:off x="691978" y="2479633"/>
            <a:ext cx="6125511" cy="1655762"/>
          </a:xfrm>
        </p:spPr>
        <p:txBody>
          <a:bodyPr anchor="b">
            <a:normAutofit/>
          </a:bodyPr>
          <a:lstStyle>
            <a:lvl1pPr algn="l">
              <a:defRPr sz="4000" b="1">
                <a:solidFill>
                  <a:schemeClr val="accent1"/>
                </a:solidFill>
              </a:defRPr>
            </a:lvl1pPr>
          </a:lstStyle>
          <a:p>
            <a:r>
              <a:rPr lang="es-ES" err="1"/>
              <a:t>Title</a:t>
            </a:r>
            <a:endParaRPr lang="es-ES"/>
          </a:p>
        </p:txBody>
      </p:sp>
      <p:sp>
        <p:nvSpPr>
          <p:cNvPr id="3" name="Subtítulo 2">
            <a:extLst>
              <a:ext uri="{FF2B5EF4-FFF2-40B4-BE49-F238E27FC236}">
                <a16:creationId xmlns:a16="http://schemas.microsoft.com/office/drawing/2014/main" id="{3629732E-EEFA-42AC-9148-C19056DAEB78}"/>
              </a:ext>
            </a:extLst>
          </p:cNvPr>
          <p:cNvSpPr>
            <a:spLocks noGrp="1"/>
          </p:cNvSpPr>
          <p:nvPr>
            <p:ph type="subTitle" idx="1" hasCustomPrompt="1"/>
          </p:nvPr>
        </p:nvSpPr>
        <p:spPr>
          <a:xfrm>
            <a:off x="691978" y="4142904"/>
            <a:ext cx="6125511" cy="810096"/>
          </a:xfrm>
        </p:spPr>
        <p:txBody>
          <a:bodyPr>
            <a:normAutofit/>
          </a:bodyPr>
          <a:lstStyle>
            <a:lvl1pPr marL="0" indent="0" algn="l">
              <a:buNone/>
              <a:defRPr sz="2200" b="0" i="0">
                <a:solidFill>
                  <a:schemeClr val="accent1"/>
                </a:solidFill>
                <a:latin typeface="Tahoma" panose="020B0604030504040204" pitchFamily="34" charset="0"/>
                <a:ea typeface="Tahoma" panose="020B0604030504040204" pitchFamily="34" charset="0"/>
                <a:cs typeface="Tahom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Subtitle</a:t>
            </a:r>
            <a:r>
              <a:rPr lang="es-ES"/>
              <a:t> </a:t>
            </a:r>
            <a:r>
              <a:rPr lang="es-ES" err="1"/>
              <a:t>goes</a:t>
            </a:r>
            <a:r>
              <a:rPr lang="es-ES"/>
              <a:t> </a:t>
            </a:r>
            <a:r>
              <a:rPr lang="es-ES" err="1"/>
              <a:t>here</a:t>
            </a:r>
            <a:endParaRPr lang="es-ES"/>
          </a:p>
        </p:txBody>
      </p:sp>
      <p:sp>
        <p:nvSpPr>
          <p:cNvPr id="10" name="Marcador de texto 9">
            <a:extLst>
              <a:ext uri="{FF2B5EF4-FFF2-40B4-BE49-F238E27FC236}">
                <a16:creationId xmlns:a16="http://schemas.microsoft.com/office/drawing/2014/main" id="{1179CCD6-20ED-4828-8064-378F389E6CD2}"/>
              </a:ext>
            </a:extLst>
          </p:cNvPr>
          <p:cNvSpPr>
            <a:spLocks noGrp="1"/>
          </p:cNvSpPr>
          <p:nvPr>
            <p:ph type="body" sz="quarter" idx="10" hasCustomPrompt="1"/>
          </p:nvPr>
        </p:nvSpPr>
        <p:spPr>
          <a:xfrm>
            <a:off x="691979" y="6105530"/>
            <a:ext cx="4333875" cy="390525"/>
          </a:xfrm>
        </p:spPr>
        <p:txBody>
          <a:bodyPr anchor="ctr">
            <a:normAutofit/>
          </a:bodyPr>
          <a:lstStyle>
            <a:lvl1pPr marL="0" indent="0">
              <a:buNone/>
              <a:defRPr sz="1500">
                <a:solidFill>
                  <a:srgbClr val="2A177C"/>
                </a:solidFill>
              </a:defRPr>
            </a:lvl1pPr>
            <a:lvl5pPr>
              <a:defRPr/>
            </a:lvl5pPr>
          </a:lstStyle>
          <a:p>
            <a:pPr lvl="0"/>
            <a:r>
              <a:rPr lang="es-ES"/>
              <a:t>DD.MM.YEAR</a:t>
            </a:r>
          </a:p>
        </p:txBody>
      </p:sp>
      <p:pic>
        <p:nvPicPr>
          <p:cNvPr id="4" name="Picture 3">
            <a:extLst>
              <a:ext uri="{FF2B5EF4-FFF2-40B4-BE49-F238E27FC236}">
                <a16:creationId xmlns:a16="http://schemas.microsoft.com/office/drawing/2014/main" id="{E7B35472-F0DF-AA42-BB35-93F1426433FF}"/>
              </a:ext>
            </a:extLst>
          </p:cNvPr>
          <p:cNvPicPr>
            <a:picLocks noChangeAspect="1"/>
          </p:cNvPicPr>
          <p:nvPr userDrawn="1"/>
        </p:nvPicPr>
        <p:blipFill>
          <a:blip r:embed="rId2"/>
          <a:stretch>
            <a:fillRect/>
          </a:stretch>
        </p:blipFill>
        <p:spPr>
          <a:xfrm>
            <a:off x="691978" y="771060"/>
            <a:ext cx="2384425" cy="937513"/>
          </a:xfrm>
          <a:prstGeom prst="rect">
            <a:avLst/>
          </a:prstGeom>
        </p:spPr>
      </p:pic>
      <p:grpSp>
        <p:nvGrpSpPr>
          <p:cNvPr id="11" name="Group 10">
            <a:extLst>
              <a:ext uri="{FF2B5EF4-FFF2-40B4-BE49-F238E27FC236}">
                <a16:creationId xmlns:a16="http://schemas.microsoft.com/office/drawing/2014/main" id="{5E1C8C22-6C24-4C58-9D93-F4F41BC1182E}"/>
              </a:ext>
            </a:extLst>
          </p:cNvPr>
          <p:cNvGrpSpPr/>
          <p:nvPr userDrawn="1"/>
        </p:nvGrpSpPr>
        <p:grpSpPr>
          <a:xfrm flipH="1">
            <a:off x="-1531" y="6359076"/>
            <a:ext cx="3434400" cy="498925"/>
            <a:chOff x="8756375" y="6359076"/>
            <a:chExt cx="3435625" cy="498925"/>
          </a:xfrm>
        </p:grpSpPr>
        <p:sp>
          <p:nvSpPr>
            <p:cNvPr id="12" name="Right Triangle 11">
              <a:extLst>
                <a:ext uri="{FF2B5EF4-FFF2-40B4-BE49-F238E27FC236}">
                  <a16:creationId xmlns:a16="http://schemas.microsoft.com/office/drawing/2014/main" id="{C51B89B4-CF80-4A12-A8EF-ACC250AB7045}"/>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apezium 10">
              <a:extLst>
                <a:ext uri="{FF2B5EF4-FFF2-40B4-BE49-F238E27FC236}">
                  <a16:creationId xmlns:a16="http://schemas.microsoft.com/office/drawing/2014/main" id="{0C962388-EED2-4E54-8B54-4A9887568782}"/>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apezium 14">
              <a:extLst>
                <a:ext uri="{FF2B5EF4-FFF2-40B4-BE49-F238E27FC236}">
                  <a16:creationId xmlns:a16="http://schemas.microsoft.com/office/drawing/2014/main" id="{E29E7A70-D04E-4F3C-AD7C-35D9AE27E094}"/>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7D01F959-3C7E-44A4-A5B9-A9C69B774BF2}"/>
              </a:ext>
            </a:extLst>
          </p:cNvPr>
          <p:cNvPicPr>
            <a:picLocks noChangeAspect="1"/>
          </p:cNvPicPr>
          <p:nvPr userDrawn="1"/>
        </p:nvPicPr>
        <p:blipFill rotWithShape="1">
          <a:blip r:embed="rId3"/>
          <a:srcRect t="15350" r="6928" b="7638"/>
          <a:stretch/>
        </p:blipFill>
        <p:spPr>
          <a:xfrm>
            <a:off x="5822731" y="-1"/>
            <a:ext cx="6369269" cy="6858001"/>
          </a:xfrm>
          <a:prstGeom prst="rect">
            <a:avLst/>
          </a:prstGeom>
        </p:spPr>
      </p:pic>
    </p:spTree>
    <p:extLst>
      <p:ext uri="{BB962C8B-B14F-4D97-AF65-F5344CB8AC3E}">
        <p14:creationId xmlns:p14="http://schemas.microsoft.com/office/powerpoint/2010/main" val="3688452408"/>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genda">
    <p:bg>
      <p:bgRef idx="1001">
        <a:schemeClr val="bg1"/>
      </p:bgRef>
    </p:bg>
    <p:spTree>
      <p:nvGrpSpPr>
        <p:cNvPr id="1" name=""/>
        <p:cNvGrpSpPr/>
        <p:nvPr/>
      </p:nvGrpSpPr>
      <p:grpSpPr>
        <a:xfrm>
          <a:off x="0" y="0"/>
          <a:ext cx="0" cy="0"/>
          <a:chOff x="0" y="0"/>
          <a:chExt cx="0" cy="0"/>
        </a:xfrm>
      </p:grpSpPr>
      <p:sp>
        <p:nvSpPr>
          <p:cNvPr id="10" name="Marcador de texto 9">
            <a:extLst>
              <a:ext uri="{FF2B5EF4-FFF2-40B4-BE49-F238E27FC236}">
                <a16:creationId xmlns:a16="http://schemas.microsoft.com/office/drawing/2014/main" id="{1179CCD6-20ED-4828-8064-378F389E6CD2}"/>
              </a:ext>
            </a:extLst>
          </p:cNvPr>
          <p:cNvSpPr>
            <a:spLocks noGrp="1"/>
          </p:cNvSpPr>
          <p:nvPr>
            <p:ph type="body" sz="quarter" idx="10" hasCustomPrompt="1"/>
          </p:nvPr>
        </p:nvSpPr>
        <p:spPr>
          <a:xfrm>
            <a:off x="691978" y="1855191"/>
            <a:ext cx="4711871" cy="4121155"/>
          </a:xfrm>
        </p:spPr>
        <p:txBody>
          <a:bodyPr anchor="t">
            <a:normAutofit/>
          </a:bodyPr>
          <a:lstStyle>
            <a:lvl1pPr marL="457200" indent="-457200">
              <a:lnSpc>
                <a:spcPts val="2400"/>
              </a:lnSpc>
              <a:buFont typeface="+mj-lt"/>
              <a:buAutoNum type="arabicPeriod"/>
              <a:defRPr sz="2400" b="1">
                <a:solidFill>
                  <a:srgbClr val="4E4E51"/>
                </a:solidFill>
              </a:defRPr>
            </a:lvl1pPr>
            <a:lvl2pPr>
              <a:lnSpc>
                <a:spcPts val="2400"/>
              </a:lnSpc>
              <a:defRPr>
                <a:solidFill>
                  <a:srgbClr val="4E4E51"/>
                </a:solidFill>
              </a:defRPr>
            </a:lvl2pPr>
            <a:lvl5pPr>
              <a:defRPr/>
            </a:lvl5pPr>
          </a:lstStyle>
          <a:p>
            <a:pPr lvl="0"/>
            <a:r>
              <a:rPr lang="es-ES"/>
              <a:t>Text</a:t>
            </a:r>
          </a:p>
          <a:p>
            <a:pPr lvl="1"/>
            <a:r>
              <a:rPr lang="es-ES"/>
              <a:t>Text</a:t>
            </a:r>
          </a:p>
        </p:txBody>
      </p:sp>
      <p:sp>
        <p:nvSpPr>
          <p:cNvPr id="13" name="CuadroTexto 12">
            <a:extLst>
              <a:ext uri="{FF2B5EF4-FFF2-40B4-BE49-F238E27FC236}">
                <a16:creationId xmlns:a16="http://schemas.microsoft.com/office/drawing/2014/main" id="{761EF5E2-F54E-405E-9186-3484F0F42933}"/>
              </a:ext>
            </a:extLst>
          </p:cNvPr>
          <p:cNvSpPr txBox="1"/>
          <p:nvPr userDrawn="1"/>
        </p:nvSpPr>
        <p:spPr>
          <a:xfrm>
            <a:off x="691979" y="536533"/>
            <a:ext cx="4711871" cy="840230"/>
          </a:xfrm>
          <a:prstGeom prst="rect">
            <a:avLst/>
          </a:prstGeom>
        </p:spPr>
        <p:txBody>
          <a:bodyPr vert="horz" lIns="0" tIns="0" rIns="0" bIns="0" rtlCol="0" anchor="b">
            <a:noAutofit/>
          </a:bodyPr>
          <a:lstStyle>
            <a:lvl1pPr>
              <a:lnSpc>
                <a:spcPct val="90000"/>
              </a:lnSpc>
              <a:spcBef>
                <a:spcPct val="0"/>
              </a:spcBef>
              <a:buNone/>
              <a:defRPr sz="5400" b="1">
                <a:solidFill>
                  <a:schemeClr val="accent2"/>
                </a:solidFill>
                <a:latin typeface="+mj-lt"/>
                <a:ea typeface="+mj-ea"/>
                <a:cs typeface="+mj-cs"/>
              </a:defRPr>
            </a:lvl1pPr>
          </a:lstStyle>
          <a:p>
            <a:pPr lvl="0"/>
            <a:r>
              <a:rPr lang="es-ES" noProof="0">
                <a:solidFill>
                  <a:srgbClr val="2A177C"/>
                </a:solidFill>
              </a:rPr>
              <a:t>Agenda</a:t>
            </a:r>
            <a:endParaRPr lang="es-ES">
              <a:solidFill>
                <a:srgbClr val="2A177C"/>
              </a:solidFill>
            </a:endParaRPr>
          </a:p>
        </p:txBody>
      </p:sp>
      <p:sp>
        <p:nvSpPr>
          <p:cNvPr id="3" name="Footer Placeholder 2">
            <a:extLst>
              <a:ext uri="{FF2B5EF4-FFF2-40B4-BE49-F238E27FC236}">
                <a16:creationId xmlns:a16="http://schemas.microsoft.com/office/drawing/2014/main" id="{8334CCB7-6CEF-41E4-9C3D-748C63CE61A3}"/>
              </a:ext>
            </a:extLst>
          </p:cNvPr>
          <p:cNvSpPr>
            <a:spLocks noGrp="1"/>
          </p:cNvSpPr>
          <p:nvPr>
            <p:ph type="ftr" sz="quarter" idx="12"/>
          </p:nvPr>
        </p:nvSpPr>
        <p:spPr/>
        <p:txBody>
          <a:bodyPr/>
          <a:lstStyle/>
          <a:p>
            <a:endParaRPr lang="en-GB"/>
          </a:p>
        </p:txBody>
      </p:sp>
      <p:sp>
        <p:nvSpPr>
          <p:cNvPr id="2" name="Date Placeholder 1">
            <a:extLst>
              <a:ext uri="{FF2B5EF4-FFF2-40B4-BE49-F238E27FC236}">
                <a16:creationId xmlns:a16="http://schemas.microsoft.com/office/drawing/2014/main" id="{21D795D9-478D-4824-A380-8FD19AE4006C}"/>
              </a:ext>
            </a:extLst>
          </p:cNvPr>
          <p:cNvSpPr>
            <a:spLocks noGrp="1"/>
          </p:cNvSpPr>
          <p:nvPr>
            <p:ph type="dt" sz="half" idx="11"/>
          </p:nvPr>
        </p:nvSpPr>
        <p:spPr/>
        <p:txBody>
          <a:bodyPr/>
          <a:lstStyle/>
          <a:p>
            <a:endParaRPr lang="en-GB"/>
          </a:p>
        </p:txBody>
      </p:sp>
      <p:sp>
        <p:nvSpPr>
          <p:cNvPr id="4" name="Slide Number Placeholder 3">
            <a:extLst>
              <a:ext uri="{FF2B5EF4-FFF2-40B4-BE49-F238E27FC236}">
                <a16:creationId xmlns:a16="http://schemas.microsoft.com/office/drawing/2014/main" id="{9ADE8E2D-4326-437D-8668-BFBDE7A2EF83}"/>
              </a:ext>
            </a:extLst>
          </p:cNvPr>
          <p:cNvSpPr>
            <a:spLocks noGrp="1"/>
          </p:cNvSpPr>
          <p:nvPr>
            <p:ph type="sldNum" sz="quarter" idx="13"/>
          </p:nvPr>
        </p:nvSpPr>
        <p:spPr/>
        <p:txBody>
          <a:bodyPr/>
          <a:lstStyle>
            <a:lvl1pPr>
              <a:defRPr>
                <a:solidFill>
                  <a:srgbClr val="4E4E51"/>
                </a:solidFill>
              </a:defRPr>
            </a:lvl1pPr>
          </a:lstStyle>
          <a:p>
            <a:fld id="{6F75E9E8-232C-4AE7-ABE1-C7018BDE6178}" type="slidenum">
              <a:rPr lang="en-GB" smtClean="0"/>
              <a:pPr/>
              <a:t>‹#›</a:t>
            </a:fld>
            <a:endParaRPr lang="en-GB"/>
          </a:p>
        </p:txBody>
      </p:sp>
      <p:pic>
        <p:nvPicPr>
          <p:cNvPr id="14" name="Picture 13">
            <a:extLst>
              <a:ext uri="{FF2B5EF4-FFF2-40B4-BE49-F238E27FC236}">
                <a16:creationId xmlns:a16="http://schemas.microsoft.com/office/drawing/2014/main" id="{76DE0AD3-577A-A143-A9EA-FC1848D79CAF}"/>
              </a:ext>
            </a:extLst>
          </p:cNvPr>
          <p:cNvPicPr>
            <a:picLocks noChangeAspect="1"/>
          </p:cNvPicPr>
          <p:nvPr userDrawn="1"/>
        </p:nvPicPr>
        <p:blipFill>
          <a:blip r:embed="rId2"/>
          <a:stretch>
            <a:fillRect/>
          </a:stretch>
        </p:blipFill>
        <p:spPr>
          <a:xfrm>
            <a:off x="10742843" y="429737"/>
            <a:ext cx="1144357" cy="449940"/>
          </a:xfrm>
          <a:prstGeom prst="rect">
            <a:avLst/>
          </a:prstGeom>
        </p:spPr>
      </p:pic>
      <p:grpSp>
        <p:nvGrpSpPr>
          <p:cNvPr id="15" name="Group 14">
            <a:extLst>
              <a:ext uri="{FF2B5EF4-FFF2-40B4-BE49-F238E27FC236}">
                <a16:creationId xmlns:a16="http://schemas.microsoft.com/office/drawing/2014/main" id="{3F12EEB6-D374-7B46-9A3B-957C34E67070}"/>
              </a:ext>
            </a:extLst>
          </p:cNvPr>
          <p:cNvGrpSpPr/>
          <p:nvPr userDrawn="1"/>
        </p:nvGrpSpPr>
        <p:grpSpPr>
          <a:xfrm>
            <a:off x="8756375" y="6359076"/>
            <a:ext cx="3435625" cy="498925"/>
            <a:chOff x="8756375" y="6359076"/>
            <a:chExt cx="3435625" cy="498925"/>
          </a:xfrm>
        </p:grpSpPr>
        <p:sp>
          <p:nvSpPr>
            <p:cNvPr id="16" name="Right Triangle 15">
              <a:extLst>
                <a:ext uri="{FF2B5EF4-FFF2-40B4-BE49-F238E27FC236}">
                  <a16:creationId xmlns:a16="http://schemas.microsoft.com/office/drawing/2014/main" id="{B0A94B33-A1D7-0740-9D61-292A26B53A40}"/>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ium 16">
              <a:extLst>
                <a:ext uri="{FF2B5EF4-FFF2-40B4-BE49-F238E27FC236}">
                  <a16:creationId xmlns:a16="http://schemas.microsoft.com/office/drawing/2014/main" id="{C5ACD72C-D28C-F749-A406-57F981B00ED0}"/>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ium 17">
              <a:extLst>
                <a:ext uri="{FF2B5EF4-FFF2-40B4-BE49-F238E27FC236}">
                  <a16:creationId xmlns:a16="http://schemas.microsoft.com/office/drawing/2014/main" id="{8ABB7470-D2D6-FE48-BDED-888C349A1C35}"/>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1939611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 slide 1">
    <p:bg>
      <p:bgPr>
        <a:solidFill>
          <a:schemeClr val="accent1"/>
        </a:solidFill>
        <a:effectLst/>
      </p:bgPr>
    </p:bg>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3629732E-EEFA-42AC-9148-C19056DAEB78}"/>
              </a:ext>
            </a:extLst>
          </p:cNvPr>
          <p:cNvSpPr>
            <a:spLocks noGrp="1"/>
          </p:cNvSpPr>
          <p:nvPr>
            <p:ph type="subTitle" idx="1" hasCustomPrompt="1"/>
          </p:nvPr>
        </p:nvSpPr>
        <p:spPr>
          <a:xfrm>
            <a:off x="691979" y="3276600"/>
            <a:ext cx="9144000" cy="2628900"/>
          </a:xfrm>
        </p:spPr>
        <p:txBody>
          <a:bodyPr>
            <a:normAutofit/>
          </a:bodyPr>
          <a:lstStyle>
            <a:lvl1pPr marL="0" indent="0" algn="l">
              <a:buNone/>
              <a:defRPr sz="7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Divider</a:t>
            </a:r>
            <a:r>
              <a:rPr lang="es-ES"/>
              <a:t> </a:t>
            </a:r>
            <a:r>
              <a:rPr lang="es-ES" err="1"/>
              <a:t>title</a:t>
            </a:r>
            <a:endParaRPr lang="es-ES"/>
          </a:p>
        </p:txBody>
      </p:sp>
      <p:sp>
        <p:nvSpPr>
          <p:cNvPr id="4" name="Date Placeholder 3">
            <a:extLst>
              <a:ext uri="{FF2B5EF4-FFF2-40B4-BE49-F238E27FC236}">
                <a16:creationId xmlns:a16="http://schemas.microsoft.com/office/drawing/2014/main" id="{45AE550A-41E9-44A3-AEA2-4EDE9B4A918C}"/>
              </a:ext>
            </a:extLst>
          </p:cNvPr>
          <p:cNvSpPr>
            <a:spLocks noGrp="1"/>
          </p:cNvSpPr>
          <p:nvPr>
            <p:ph type="dt" sz="half" idx="10"/>
          </p:nvPr>
        </p:nvSpPr>
        <p:spPr/>
        <p:txBody>
          <a:bodyPr/>
          <a:lstStyle>
            <a:lvl1pP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E3DFB4EA-449C-4F4D-AAB6-0451AABEF93A}"/>
              </a:ext>
            </a:extLst>
          </p:cNvPr>
          <p:cNvSpPr>
            <a:spLocks noGrp="1"/>
          </p:cNvSpPr>
          <p:nvPr>
            <p:ph type="ftr" sz="quarter" idx="11"/>
          </p:nvPr>
        </p:nvSpPr>
        <p:spPr/>
        <p:txBody>
          <a:bodyPr/>
          <a:lstStyle>
            <a:lvl1pPr>
              <a:defRPr>
                <a:solidFill>
                  <a:schemeClr val="bg1"/>
                </a:solidFill>
              </a:defRPr>
            </a:lvl1pPr>
          </a:lstStyle>
          <a:p>
            <a:endParaRPr lang="en-GB"/>
          </a:p>
        </p:txBody>
      </p:sp>
      <p:pic>
        <p:nvPicPr>
          <p:cNvPr id="10" name="Picture 9">
            <a:extLst>
              <a:ext uri="{FF2B5EF4-FFF2-40B4-BE49-F238E27FC236}">
                <a16:creationId xmlns:a16="http://schemas.microsoft.com/office/drawing/2014/main" id="{B04644EF-2CAF-7342-9CFB-73C18884F20E}"/>
              </a:ext>
            </a:extLst>
          </p:cNvPr>
          <p:cNvPicPr>
            <a:picLocks noChangeAspect="1"/>
          </p:cNvPicPr>
          <p:nvPr userDrawn="1"/>
        </p:nvPicPr>
        <p:blipFill>
          <a:blip r:embed="rId2">
            <a:lum bright="100000"/>
          </a:blip>
          <a:stretch>
            <a:fillRect/>
          </a:stretch>
        </p:blipFill>
        <p:spPr>
          <a:xfrm>
            <a:off x="691978" y="771060"/>
            <a:ext cx="1144508" cy="450000"/>
          </a:xfrm>
          <a:prstGeom prst="rect">
            <a:avLst/>
          </a:prstGeom>
        </p:spPr>
      </p:pic>
      <p:sp>
        <p:nvSpPr>
          <p:cNvPr id="6" name="Slide Number Placeholder 5">
            <a:extLst>
              <a:ext uri="{FF2B5EF4-FFF2-40B4-BE49-F238E27FC236}">
                <a16:creationId xmlns:a16="http://schemas.microsoft.com/office/drawing/2014/main" id="{1BB2D886-20C2-4032-8427-ADA4ADEBB3F5}"/>
              </a:ext>
            </a:extLst>
          </p:cNvPr>
          <p:cNvSpPr>
            <a:spLocks noGrp="1"/>
          </p:cNvSpPr>
          <p:nvPr>
            <p:ph type="sldNum" sz="quarter" idx="12"/>
          </p:nvPr>
        </p:nvSpPr>
        <p:spPr/>
        <p:txBody>
          <a:bodyPr/>
          <a:lstStyle>
            <a:lvl1pPr>
              <a:defRPr>
                <a:solidFill>
                  <a:schemeClr val="bg1"/>
                </a:solidFill>
              </a:defRPr>
            </a:lvl1pPr>
          </a:lstStyle>
          <a:p>
            <a:fld id="{6F75E9E8-232C-4AE7-ABE1-C7018BDE6178}" type="slidenum">
              <a:rPr lang="en-GB" smtClean="0"/>
              <a:pPr/>
              <a:t>‹#›</a:t>
            </a:fld>
            <a:endParaRPr lang="en-GB"/>
          </a:p>
        </p:txBody>
      </p:sp>
      <p:grpSp>
        <p:nvGrpSpPr>
          <p:cNvPr id="18" name="Group 17">
            <a:extLst>
              <a:ext uri="{FF2B5EF4-FFF2-40B4-BE49-F238E27FC236}">
                <a16:creationId xmlns:a16="http://schemas.microsoft.com/office/drawing/2014/main" id="{92247720-0238-C24F-BF1C-BDCCBD3F8D14}"/>
              </a:ext>
            </a:extLst>
          </p:cNvPr>
          <p:cNvGrpSpPr/>
          <p:nvPr userDrawn="1"/>
        </p:nvGrpSpPr>
        <p:grpSpPr>
          <a:xfrm>
            <a:off x="8756375" y="6359076"/>
            <a:ext cx="3435625" cy="498925"/>
            <a:chOff x="8756375" y="6359076"/>
            <a:chExt cx="3435625" cy="498925"/>
          </a:xfrm>
        </p:grpSpPr>
        <p:sp>
          <p:nvSpPr>
            <p:cNvPr id="19" name="Right Triangle 18">
              <a:extLst>
                <a:ext uri="{FF2B5EF4-FFF2-40B4-BE49-F238E27FC236}">
                  <a16:creationId xmlns:a16="http://schemas.microsoft.com/office/drawing/2014/main" id="{1E27DD56-6086-4F4F-BB0F-A7933B292AD4}"/>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apezium 19">
              <a:extLst>
                <a:ext uri="{FF2B5EF4-FFF2-40B4-BE49-F238E27FC236}">
                  <a16:creationId xmlns:a16="http://schemas.microsoft.com/office/drawing/2014/main" id="{08739E9F-9EC9-A142-8A25-4B2E29DAAA2B}"/>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0CD43272-FB53-7040-9CC6-8656E74515E2}"/>
                </a:ext>
              </a:extLst>
            </p:cNvPr>
            <p:cNvSpPr/>
            <p:nvPr userDrawn="1"/>
          </p:nvSpPr>
          <p:spPr>
            <a:xfrm>
              <a:off x="8756375" y="6620804"/>
              <a:ext cx="1485056" cy="237197"/>
            </a:xfrm>
            <a:prstGeom prst="trapezoid">
              <a:avLst>
                <a:gd name="adj" fmla="val 9983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68130356"/>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slide 2">
    <p:bg>
      <p:bgPr>
        <a:solidFill>
          <a:schemeClr val="accent3"/>
        </a:solidFill>
        <a:effectLst/>
      </p:bgPr>
    </p:bg>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3629732E-EEFA-42AC-9148-C19056DAEB78}"/>
              </a:ext>
            </a:extLst>
          </p:cNvPr>
          <p:cNvSpPr>
            <a:spLocks noGrp="1"/>
          </p:cNvSpPr>
          <p:nvPr>
            <p:ph type="subTitle" idx="1" hasCustomPrompt="1"/>
          </p:nvPr>
        </p:nvSpPr>
        <p:spPr>
          <a:xfrm>
            <a:off x="691979" y="3276600"/>
            <a:ext cx="9144000" cy="2628900"/>
          </a:xfrm>
        </p:spPr>
        <p:txBody>
          <a:bodyPr>
            <a:normAutofit/>
          </a:bodyPr>
          <a:lstStyle>
            <a:lvl1pPr marL="0" indent="0" algn="l">
              <a:buNone/>
              <a:defRPr sz="7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Divider</a:t>
            </a:r>
            <a:r>
              <a:rPr lang="es-ES"/>
              <a:t> </a:t>
            </a:r>
            <a:r>
              <a:rPr lang="es-ES" err="1"/>
              <a:t>title</a:t>
            </a:r>
            <a:endParaRPr lang="es-ES"/>
          </a:p>
        </p:txBody>
      </p:sp>
      <p:sp>
        <p:nvSpPr>
          <p:cNvPr id="4" name="Date Placeholder 3">
            <a:extLst>
              <a:ext uri="{FF2B5EF4-FFF2-40B4-BE49-F238E27FC236}">
                <a16:creationId xmlns:a16="http://schemas.microsoft.com/office/drawing/2014/main" id="{DADEB7B0-E91A-4D80-85A9-1FD60009A83C}"/>
              </a:ext>
            </a:extLst>
          </p:cNvPr>
          <p:cNvSpPr>
            <a:spLocks noGrp="1"/>
          </p:cNvSpPr>
          <p:nvPr>
            <p:ph type="dt" sz="half" idx="10"/>
          </p:nvPr>
        </p:nvSpPr>
        <p:spPr/>
        <p:txBody>
          <a:bodyPr/>
          <a:lstStyle>
            <a:lvl1pP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49FBA4F1-0A36-4AC8-9B3F-9246BC702570}"/>
              </a:ext>
            </a:extLst>
          </p:cNvPr>
          <p:cNvSpPr>
            <a:spLocks noGrp="1"/>
          </p:cNvSpPr>
          <p:nvPr>
            <p:ph type="ftr" sz="quarter" idx="11"/>
          </p:nvPr>
        </p:nvSpPr>
        <p:spPr/>
        <p:txBody>
          <a:bodyPr/>
          <a:lstStyle>
            <a:lvl1pPr>
              <a:defRPr>
                <a:solidFill>
                  <a:schemeClr val="bg1"/>
                </a:solidFill>
              </a:defRPr>
            </a:lvl1pPr>
          </a:lstStyle>
          <a:p>
            <a:endParaRPr lang="en-GB"/>
          </a:p>
        </p:txBody>
      </p:sp>
      <p:pic>
        <p:nvPicPr>
          <p:cNvPr id="10" name="Picture 9">
            <a:extLst>
              <a:ext uri="{FF2B5EF4-FFF2-40B4-BE49-F238E27FC236}">
                <a16:creationId xmlns:a16="http://schemas.microsoft.com/office/drawing/2014/main" id="{C777805E-E599-194A-89F1-36E05480F101}"/>
              </a:ext>
            </a:extLst>
          </p:cNvPr>
          <p:cNvPicPr>
            <a:picLocks noChangeAspect="1"/>
          </p:cNvPicPr>
          <p:nvPr userDrawn="1"/>
        </p:nvPicPr>
        <p:blipFill>
          <a:blip r:embed="rId2">
            <a:lum bright="100000"/>
          </a:blip>
          <a:stretch>
            <a:fillRect/>
          </a:stretch>
        </p:blipFill>
        <p:spPr>
          <a:xfrm>
            <a:off x="691978" y="771059"/>
            <a:ext cx="1144508" cy="450000"/>
          </a:xfrm>
          <a:prstGeom prst="rect">
            <a:avLst/>
          </a:prstGeom>
        </p:spPr>
      </p:pic>
      <p:sp>
        <p:nvSpPr>
          <p:cNvPr id="6" name="Slide Number Placeholder 5">
            <a:extLst>
              <a:ext uri="{FF2B5EF4-FFF2-40B4-BE49-F238E27FC236}">
                <a16:creationId xmlns:a16="http://schemas.microsoft.com/office/drawing/2014/main" id="{9E877A3D-A6B0-4AA6-9737-3D86B00D6B9E}"/>
              </a:ext>
            </a:extLst>
          </p:cNvPr>
          <p:cNvSpPr>
            <a:spLocks noGrp="1"/>
          </p:cNvSpPr>
          <p:nvPr>
            <p:ph type="sldNum" sz="quarter" idx="12"/>
          </p:nvPr>
        </p:nvSpPr>
        <p:spPr/>
        <p:txBody>
          <a:bodyPr/>
          <a:lstStyle>
            <a:lvl1pPr>
              <a:defRPr>
                <a:solidFill>
                  <a:schemeClr val="bg1"/>
                </a:solidFill>
              </a:defRPr>
            </a:lvl1pPr>
          </a:lstStyle>
          <a:p>
            <a:fld id="{6F75E9E8-232C-4AE7-ABE1-C7018BDE6178}" type="slidenum">
              <a:rPr lang="en-GB" smtClean="0"/>
              <a:pPr/>
              <a:t>‹#›</a:t>
            </a:fld>
            <a:endParaRPr lang="en-GB"/>
          </a:p>
        </p:txBody>
      </p:sp>
      <p:grpSp>
        <p:nvGrpSpPr>
          <p:cNvPr id="18" name="Group 17">
            <a:extLst>
              <a:ext uri="{FF2B5EF4-FFF2-40B4-BE49-F238E27FC236}">
                <a16:creationId xmlns:a16="http://schemas.microsoft.com/office/drawing/2014/main" id="{3AF15014-42E9-6043-8875-2F761E9A67F5}"/>
              </a:ext>
            </a:extLst>
          </p:cNvPr>
          <p:cNvGrpSpPr/>
          <p:nvPr userDrawn="1"/>
        </p:nvGrpSpPr>
        <p:grpSpPr>
          <a:xfrm>
            <a:off x="8756375" y="6359076"/>
            <a:ext cx="3435625" cy="498925"/>
            <a:chOff x="8756375" y="6359076"/>
            <a:chExt cx="3435625" cy="498925"/>
          </a:xfrm>
        </p:grpSpPr>
        <p:sp>
          <p:nvSpPr>
            <p:cNvPr id="19" name="Right Triangle 18">
              <a:extLst>
                <a:ext uri="{FF2B5EF4-FFF2-40B4-BE49-F238E27FC236}">
                  <a16:creationId xmlns:a16="http://schemas.microsoft.com/office/drawing/2014/main" id="{13BAACE2-45D2-1143-8F8B-752B483F4385}"/>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apezium 19">
              <a:extLst>
                <a:ext uri="{FF2B5EF4-FFF2-40B4-BE49-F238E27FC236}">
                  <a16:creationId xmlns:a16="http://schemas.microsoft.com/office/drawing/2014/main" id="{C751DC7E-F99B-B444-BC09-F3180352E4F9}"/>
                </a:ext>
              </a:extLst>
            </p:cNvPr>
            <p:cNvSpPr/>
            <p:nvPr userDrawn="1"/>
          </p:nvSpPr>
          <p:spPr>
            <a:xfrm rot="10800000">
              <a:off x="9968948" y="6620801"/>
              <a:ext cx="1963822" cy="237198"/>
            </a:xfrm>
            <a:prstGeom prst="trapezoid">
              <a:avLst>
                <a:gd name="adj" fmla="val 9983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7CA7D299-EE0D-8146-BF4F-8014A6626487}"/>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67181552"/>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slide 3">
    <p:bg>
      <p:bgPr>
        <a:solidFill>
          <a:schemeClr val="accent2"/>
        </a:solidFill>
        <a:effectLst/>
      </p:bgPr>
    </p:bg>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3629732E-EEFA-42AC-9148-C19056DAEB78}"/>
              </a:ext>
            </a:extLst>
          </p:cNvPr>
          <p:cNvSpPr>
            <a:spLocks noGrp="1"/>
          </p:cNvSpPr>
          <p:nvPr>
            <p:ph type="subTitle" idx="1" hasCustomPrompt="1"/>
          </p:nvPr>
        </p:nvSpPr>
        <p:spPr>
          <a:xfrm>
            <a:off x="691979" y="3276600"/>
            <a:ext cx="9144000" cy="2628900"/>
          </a:xfrm>
        </p:spPr>
        <p:txBody>
          <a:bodyPr>
            <a:normAutofit/>
          </a:bodyPr>
          <a:lstStyle>
            <a:lvl1pPr marL="0" indent="0" algn="l">
              <a:buNone/>
              <a:defRPr sz="7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Divider</a:t>
            </a:r>
            <a:r>
              <a:rPr lang="es-ES"/>
              <a:t> </a:t>
            </a:r>
            <a:r>
              <a:rPr lang="es-ES" err="1"/>
              <a:t>title</a:t>
            </a:r>
            <a:endParaRPr lang="es-ES"/>
          </a:p>
        </p:txBody>
      </p:sp>
      <p:sp>
        <p:nvSpPr>
          <p:cNvPr id="4" name="Date Placeholder 3">
            <a:extLst>
              <a:ext uri="{FF2B5EF4-FFF2-40B4-BE49-F238E27FC236}">
                <a16:creationId xmlns:a16="http://schemas.microsoft.com/office/drawing/2014/main" id="{4FA83A0E-2214-4DDF-B298-2C981AC05287}"/>
              </a:ext>
            </a:extLst>
          </p:cNvPr>
          <p:cNvSpPr>
            <a:spLocks noGrp="1"/>
          </p:cNvSpPr>
          <p:nvPr>
            <p:ph type="dt" sz="half" idx="10"/>
          </p:nvPr>
        </p:nvSpPr>
        <p:spPr/>
        <p:txBody>
          <a:bodyPr/>
          <a:lstStyle>
            <a:lvl1pP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22C4CA5D-4F54-4A0B-9904-E66535CF9CF5}"/>
              </a:ext>
            </a:extLst>
          </p:cNvPr>
          <p:cNvSpPr>
            <a:spLocks noGrp="1"/>
          </p:cNvSpPr>
          <p:nvPr>
            <p:ph type="ftr" sz="quarter" idx="11"/>
          </p:nvPr>
        </p:nvSpPr>
        <p:spPr/>
        <p:txBody>
          <a:bodyPr/>
          <a:lstStyle>
            <a:lvl1pPr>
              <a:defRPr>
                <a:solidFill>
                  <a:schemeClr val="bg1"/>
                </a:solidFill>
              </a:defRPr>
            </a:lvl1pPr>
          </a:lstStyle>
          <a:p>
            <a:endParaRPr lang="en-GB"/>
          </a:p>
        </p:txBody>
      </p:sp>
      <p:pic>
        <p:nvPicPr>
          <p:cNvPr id="10" name="Picture 9">
            <a:extLst>
              <a:ext uri="{FF2B5EF4-FFF2-40B4-BE49-F238E27FC236}">
                <a16:creationId xmlns:a16="http://schemas.microsoft.com/office/drawing/2014/main" id="{60F54C5C-C57B-3A43-AC8C-7407D8E7510B}"/>
              </a:ext>
            </a:extLst>
          </p:cNvPr>
          <p:cNvPicPr>
            <a:picLocks noChangeAspect="1"/>
          </p:cNvPicPr>
          <p:nvPr userDrawn="1"/>
        </p:nvPicPr>
        <p:blipFill>
          <a:blip r:embed="rId2">
            <a:lum bright="100000"/>
          </a:blip>
          <a:stretch>
            <a:fillRect/>
          </a:stretch>
        </p:blipFill>
        <p:spPr>
          <a:xfrm>
            <a:off x="691978" y="771060"/>
            <a:ext cx="1144508" cy="450000"/>
          </a:xfrm>
          <a:prstGeom prst="rect">
            <a:avLst/>
          </a:prstGeom>
        </p:spPr>
      </p:pic>
      <p:sp>
        <p:nvSpPr>
          <p:cNvPr id="6" name="Slide Number Placeholder 5">
            <a:extLst>
              <a:ext uri="{FF2B5EF4-FFF2-40B4-BE49-F238E27FC236}">
                <a16:creationId xmlns:a16="http://schemas.microsoft.com/office/drawing/2014/main" id="{2EFDACD0-1DCF-4CFC-9EA0-E60F136A8C7F}"/>
              </a:ext>
            </a:extLst>
          </p:cNvPr>
          <p:cNvSpPr>
            <a:spLocks noGrp="1"/>
          </p:cNvSpPr>
          <p:nvPr>
            <p:ph type="sldNum" sz="quarter" idx="12"/>
          </p:nvPr>
        </p:nvSpPr>
        <p:spPr/>
        <p:txBody>
          <a:bodyPr/>
          <a:lstStyle>
            <a:lvl1pPr>
              <a:defRPr>
                <a:solidFill>
                  <a:schemeClr val="bg1"/>
                </a:solidFill>
              </a:defRPr>
            </a:lvl1pPr>
          </a:lstStyle>
          <a:p>
            <a:fld id="{6F75E9E8-232C-4AE7-ABE1-C7018BDE6178}" type="slidenum">
              <a:rPr lang="en-GB" smtClean="0"/>
              <a:pPr/>
              <a:t>‹#›</a:t>
            </a:fld>
            <a:endParaRPr lang="en-GB"/>
          </a:p>
        </p:txBody>
      </p:sp>
      <p:grpSp>
        <p:nvGrpSpPr>
          <p:cNvPr id="18" name="Group 17">
            <a:extLst>
              <a:ext uri="{FF2B5EF4-FFF2-40B4-BE49-F238E27FC236}">
                <a16:creationId xmlns:a16="http://schemas.microsoft.com/office/drawing/2014/main" id="{C512C962-2CE2-B640-938D-9FC38EDC965B}"/>
              </a:ext>
            </a:extLst>
          </p:cNvPr>
          <p:cNvGrpSpPr/>
          <p:nvPr userDrawn="1"/>
        </p:nvGrpSpPr>
        <p:grpSpPr>
          <a:xfrm>
            <a:off x="8756375" y="6359076"/>
            <a:ext cx="3435625" cy="498925"/>
            <a:chOff x="8756375" y="6359076"/>
            <a:chExt cx="3435625" cy="498925"/>
          </a:xfrm>
        </p:grpSpPr>
        <p:sp>
          <p:nvSpPr>
            <p:cNvPr id="19" name="Right Triangle 18">
              <a:extLst>
                <a:ext uri="{FF2B5EF4-FFF2-40B4-BE49-F238E27FC236}">
                  <a16:creationId xmlns:a16="http://schemas.microsoft.com/office/drawing/2014/main" id="{C14EB5A4-0B81-B94F-AB53-6F2EC220816E}"/>
                </a:ext>
              </a:extLst>
            </p:cNvPr>
            <p:cNvSpPr/>
            <p:nvPr userDrawn="1"/>
          </p:nvSpPr>
          <p:spPr>
            <a:xfrm rot="16200000">
              <a:off x="11693076" y="6359076"/>
              <a:ext cx="498924" cy="49892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apezium 19">
              <a:extLst>
                <a:ext uri="{FF2B5EF4-FFF2-40B4-BE49-F238E27FC236}">
                  <a16:creationId xmlns:a16="http://schemas.microsoft.com/office/drawing/2014/main" id="{F65AA36B-77C9-BE41-A2A5-2723A5456046}"/>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5D68D2C1-3408-E040-86AF-A1B8B4B5D24C}"/>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47278037"/>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with light logo">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F75E9E8-232C-4AE7-ABE1-C7018BDE6178}" type="slidenum">
              <a:rPr lang="en-GB" smtClean="0"/>
              <a:t>‹#›</a:t>
            </a:fld>
            <a:endParaRPr lang="en-GB"/>
          </a:p>
        </p:txBody>
      </p:sp>
      <p:pic>
        <p:nvPicPr>
          <p:cNvPr id="19" name="Imagen 8">
            <a:extLst>
              <a:ext uri="{FF2B5EF4-FFF2-40B4-BE49-F238E27FC236}">
                <a16:creationId xmlns:a16="http://schemas.microsoft.com/office/drawing/2014/main" id="{01AFE0F0-C838-4242-8DC5-085DED786A3C}"/>
              </a:ext>
            </a:extLst>
          </p:cNvPr>
          <p:cNvPicPr>
            <a:picLocks noChangeAspect="1"/>
          </p:cNvPicPr>
          <p:nvPr userDrawn="1"/>
        </p:nvPicPr>
        <p:blipFill>
          <a:blip r:embed="rId2" cstate="print">
            <a:biLevel thresh="50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149041" y="304801"/>
            <a:ext cx="738159" cy="697466"/>
          </a:xfrm>
          <a:prstGeom prst="rect">
            <a:avLst/>
          </a:prstGeom>
        </p:spPr>
      </p:pic>
      <p:sp>
        <p:nvSpPr>
          <p:cNvPr id="12" name="Subtítulo 2">
            <a:extLst>
              <a:ext uri="{FF2B5EF4-FFF2-40B4-BE49-F238E27FC236}">
                <a16:creationId xmlns:a16="http://schemas.microsoft.com/office/drawing/2014/main" id="{D0E8878F-8A1A-764B-9740-2BCC35805FE5}"/>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sp>
        <p:nvSpPr>
          <p:cNvPr id="14" name="Marcador de contenido 1">
            <a:extLst>
              <a:ext uri="{FF2B5EF4-FFF2-40B4-BE49-F238E27FC236}">
                <a16:creationId xmlns:a16="http://schemas.microsoft.com/office/drawing/2014/main" id="{175DDDCD-8D81-7B41-8C9E-19982F3A5AA2}"/>
              </a:ext>
            </a:extLst>
          </p:cNvPr>
          <p:cNvSpPr>
            <a:spLocks noGrp="1"/>
          </p:cNvSpPr>
          <p:nvPr>
            <p:ph sz="half" idx="1" hasCustomPrompt="1"/>
          </p:nvPr>
        </p:nvSpPr>
        <p:spPr>
          <a:xfrm>
            <a:off x="317499" y="2095499"/>
            <a:ext cx="8772711" cy="2070101"/>
          </a:xfrm>
        </p:spPr>
        <p:txBody>
          <a:bodyPr>
            <a:normAutofit/>
          </a:bodyPr>
          <a:lstStyle>
            <a:lvl1pPr marL="0" indent="0">
              <a:buNone/>
              <a:defRPr sz="2800">
                <a:solidFill>
                  <a:srgbClr val="4E4E51"/>
                </a:solidFill>
              </a:defRPr>
            </a:lvl1pPr>
          </a:lstStyle>
          <a:p>
            <a:r>
              <a:rPr lang="es-ES" err="1"/>
              <a:t>Introduction</a:t>
            </a:r>
            <a:r>
              <a:rPr lang="es-ES"/>
              <a:t> </a:t>
            </a:r>
            <a:r>
              <a:rPr lang="es-ES" err="1"/>
              <a:t>text</a:t>
            </a:r>
            <a:endParaRPr lang="es-ES"/>
          </a:p>
        </p:txBody>
      </p:sp>
      <p:sp>
        <p:nvSpPr>
          <p:cNvPr id="3" name="Title 2">
            <a:extLst>
              <a:ext uri="{FF2B5EF4-FFF2-40B4-BE49-F238E27FC236}">
                <a16:creationId xmlns:a16="http://schemas.microsoft.com/office/drawing/2014/main" id="{CA20569E-B9B6-5644-B81A-DAFE76303460}"/>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pic>
        <p:nvPicPr>
          <p:cNvPr id="17" name="Picture 16">
            <a:extLst>
              <a:ext uri="{FF2B5EF4-FFF2-40B4-BE49-F238E27FC236}">
                <a16:creationId xmlns:a16="http://schemas.microsoft.com/office/drawing/2014/main" id="{417E2B17-33EB-AC45-BCD9-E175CA1698DF}"/>
              </a:ext>
            </a:extLst>
          </p:cNvPr>
          <p:cNvPicPr>
            <a:picLocks noChangeAspect="1"/>
          </p:cNvPicPr>
          <p:nvPr userDrawn="1"/>
        </p:nvPicPr>
        <p:blipFill>
          <a:blip r:embed="rId4"/>
          <a:stretch>
            <a:fillRect/>
          </a:stretch>
        </p:blipFill>
        <p:spPr>
          <a:xfrm>
            <a:off x="10742843" y="429737"/>
            <a:ext cx="1144357" cy="449940"/>
          </a:xfrm>
          <a:prstGeom prst="rect">
            <a:avLst/>
          </a:prstGeom>
        </p:spPr>
      </p:pic>
      <p:grpSp>
        <p:nvGrpSpPr>
          <p:cNvPr id="2" name="Group 1">
            <a:extLst>
              <a:ext uri="{FF2B5EF4-FFF2-40B4-BE49-F238E27FC236}">
                <a16:creationId xmlns:a16="http://schemas.microsoft.com/office/drawing/2014/main" id="{C4A37303-1CC6-7041-8E46-A482D2D58921}"/>
              </a:ext>
            </a:extLst>
          </p:cNvPr>
          <p:cNvGrpSpPr/>
          <p:nvPr userDrawn="1"/>
        </p:nvGrpSpPr>
        <p:grpSpPr>
          <a:xfrm>
            <a:off x="8756375" y="6359076"/>
            <a:ext cx="3435625" cy="498925"/>
            <a:chOff x="8756375" y="6359076"/>
            <a:chExt cx="3435625" cy="498925"/>
          </a:xfrm>
        </p:grpSpPr>
        <p:sp>
          <p:nvSpPr>
            <p:cNvPr id="20" name="Right Triangle 19">
              <a:extLst>
                <a:ext uri="{FF2B5EF4-FFF2-40B4-BE49-F238E27FC236}">
                  <a16:creationId xmlns:a16="http://schemas.microsoft.com/office/drawing/2014/main" id="{2EA666AD-4D46-484B-B4D9-088163078418}"/>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15812B6C-FEE3-B947-AA3E-B400F59A8398}"/>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ium 23">
              <a:extLst>
                <a:ext uri="{FF2B5EF4-FFF2-40B4-BE49-F238E27FC236}">
                  <a16:creationId xmlns:a16="http://schemas.microsoft.com/office/drawing/2014/main" id="{B58ED08C-6AA8-974C-A27C-41FEA9506ABE}"/>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54003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with white spac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F75E9E8-232C-4AE7-ABE1-C7018BDE6178}" type="slidenum">
              <a:rPr lang="en-GB" smtClean="0"/>
              <a:t>‹#›</a:t>
            </a:fld>
            <a:endParaRPr lang="en-GB"/>
          </a:p>
        </p:txBody>
      </p:sp>
      <p:pic>
        <p:nvPicPr>
          <p:cNvPr id="19" name="Imagen 8">
            <a:extLst>
              <a:ext uri="{FF2B5EF4-FFF2-40B4-BE49-F238E27FC236}">
                <a16:creationId xmlns:a16="http://schemas.microsoft.com/office/drawing/2014/main" id="{01AFE0F0-C838-4242-8DC5-085DED786A3C}"/>
              </a:ext>
            </a:extLst>
          </p:cNvPr>
          <p:cNvPicPr>
            <a:picLocks noChangeAspect="1"/>
          </p:cNvPicPr>
          <p:nvPr userDrawn="1"/>
        </p:nvPicPr>
        <p:blipFill>
          <a:blip r:embed="rId2" cstate="print">
            <a:biLevel thresh="50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149041" y="304801"/>
            <a:ext cx="738159" cy="697466"/>
          </a:xfrm>
          <a:prstGeom prst="rect">
            <a:avLst/>
          </a:prstGeom>
        </p:spPr>
      </p:pic>
      <p:sp>
        <p:nvSpPr>
          <p:cNvPr id="12" name="Subtítulo 2">
            <a:extLst>
              <a:ext uri="{FF2B5EF4-FFF2-40B4-BE49-F238E27FC236}">
                <a16:creationId xmlns:a16="http://schemas.microsoft.com/office/drawing/2014/main" id="{D0E8878F-8A1A-764B-9740-2BCC35805FE5}"/>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sp>
        <p:nvSpPr>
          <p:cNvPr id="14" name="Marcador de contenido 1">
            <a:extLst>
              <a:ext uri="{FF2B5EF4-FFF2-40B4-BE49-F238E27FC236}">
                <a16:creationId xmlns:a16="http://schemas.microsoft.com/office/drawing/2014/main" id="{175DDDCD-8D81-7B41-8C9E-19982F3A5AA2}"/>
              </a:ext>
            </a:extLst>
          </p:cNvPr>
          <p:cNvSpPr>
            <a:spLocks noGrp="1"/>
          </p:cNvSpPr>
          <p:nvPr>
            <p:ph sz="half" idx="1" hasCustomPrompt="1"/>
          </p:nvPr>
        </p:nvSpPr>
        <p:spPr>
          <a:xfrm>
            <a:off x="317499" y="2095499"/>
            <a:ext cx="8772711" cy="2070101"/>
          </a:xfrm>
        </p:spPr>
        <p:txBody>
          <a:bodyPr>
            <a:normAutofit/>
          </a:bodyPr>
          <a:lstStyle>
            <a:lvl1pPr marL="0" indent="0">
              <a:buNone/>
              <a:defRPr sz="2800">
                <a:solidFill>
                  <a:srgbClr val="4E4E51"/>
                </a:solidFill>
              </a:defRPr>
            </a:lvl1pPr>
          </a:lstStyle>
          <a:p>
            <a:r>
              <a:rPr lang="es-ES" err="1"/>
              <a:t>Introduction</a:t>
            </a:r>
            <a:r>
              <a:rPr lang="es-ES"/>
              <a:t> </a:t>
            </a:r>
            <a:r>
              <a:rPr lang="es-ES" err="1"/>
              <a:t>text</a:t>
            </a:r>
            <a:endParaRPr lang="es-ES"/>
          </a:p>
        </p:txBody>
      </p:sp>
      <p:sp>
        <p:nvSpPr>
          <p:cNvPr id="3" name="Title 2">
            <a:extLst>
              <a:ext uri="{FF2B5EF4-FFF2-40B4-BE49-F238E27FC236}">
                <a16:creationId xmlns:a16="http://schemas.microsoft.com/office/drawing/2014/main" id="{CA20569E-B9B6-5644-B81A-DAFE76303460}"/>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pic>
        <p:nvPicPr>
          <p:cNvPr id="13" name="Picture 12">
            <a:extLst>
              <a:ext uri="{FF2B5EF4-FFF2-40B4-BE49-F238E27FC236}">
                <a16:creationId xmlns:a16="http://schemas.microsoft.com/office/drawing/2014/main" id="{1A6FC193-DB96-3B4E-A5FF-58F3189DF520}"/>
              </a:ext>
            </a:extLst>
          </p:cNvPr>
          <p:cNvPicPr>
            <a:picLocks noChangeAspect="1"/>
          </p:cNvPicPr>
          <p:nvPr userDrawn="1"/>
        </p:nvPicPr>
        <p:blipFill>
          <a:blip r:embed="rId4"/>
          <a:stretch>
            <a:fillRect/>
          </a:stretch>
        </p:blipFill>
        <p:spPr>
          <a:xfrm>
            <a:off x="10742843" y="429737"/>
            <a:ext cx="1144357" cy="449940"/>
          </a:xfrm>
          <a:prstGeom prst="rect">
            <a:avLst/>
          </a:prstGeom>
        </p:spPr>
      </p:pic>
      <p:grpSp>
        <p:nvGrpSpPr>
          <p:cNvPr id="15" name="Group 14">
            <a:extLst>
              <a:ext uri="{FF2B5EF4-FFF2-40B4-BE49-F238E27FC236}">
                <a16:creationId xmlns:a16="http://schemas.microsoft.com/office/drawing/2014/main" id="{5A9B1426-5260-BE44-A26B-38E9A66D723C}"/>
              </a:ext>
            </a:extLst>
          </p:cNvPr>
          <p:cNvGrpSpPr/>
          <p:nvPr userDrawn="1"/>
        </p:nvGrpSpPr>
        <p:grpSpPr>
          <a:xfrm>
            <a:off x="8756375" y="6359076"/>
            <a:ext cx="3435625" cy="498925"/>
            <a:chOff x="8756375" y="6359076"/>
            <a:chExt cx="3435625" cy="498925"/>
          </a:xfrm>
        </p:grpSpPr>
        <p:sp>
          <p:nvSpPr>
            <p:cNvPr id="16" name="Right Triangle 15">
              <a:extLst>
                <a:ext uri="{FF2B5EF4-FFF2-40B4-BE49-F238E27FC236}">
                  <a16:creationId xmlns:a16="http://schemas.microsoft.com/office/drawing/2014/main" id="{93953AAA-06A8-014D-8FA3-DB0AC78F6022}"/>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ium 16">
              <a:extLst>
                <a:ext uri="{FF2B5EF4-FFF2-40B4-BE49-F238E27FC236}">
                  <a16:creationId xmlns:a16="http://schemas.microsoft.com/office/drawing/2014/main" id="{F75BB171-0574-B742-8C77-952AA9F8435A}"/>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ium 17">
              <a:extLst>
                <a:ext uri="{FF2B5EF4-FFF2-40B4-BE49-F238E27FC236}">
                  <a16:creationId xmlns:a16="http://schemas.microsoft.com/office/drawing/2014/main" id="{058DB0BE-7798-5540-9AA1-662925AD8BAA}"/>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77601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F75E9E8-232C-4AE7-ABE1-C7018BDE6178}" type="slidenum">
              <a:rPr lang="en-GB" smtClean="0"/>
              <a:t>‹#›</a:t>
            </a:fld>
            <a:endParaRPr lang="en-GB"/>
          </a:p>
        </p:txBody>
      </p:sp>
      <p:pic>
        <p:nvPicPr>
          <p:cNvPr id="19" name="Imagen 8">
            <a:extLst>
              <a:ext uri="{FF2B5EF4-FFF2-40B4-BE49-F238E27FC236}">
                <a16:creationId xmlns:a16="http://schemas.microsoft.com/office/drawing/2014/main" id="{01AFE0F0-C838-4242-8DC5-085DED786A3C}"/>
              </a:ext>
            </a:extLst>
          </p:cNvPr>
          <p:cNvPicPr>
            <a:picLocks noChangeAspect="1"/>
          </p:cNvPicPr>
          <p:nvPr userDrawn="1"/>
        </p:nvPicPr>
        <p:blipFill>
          <a:blip r:embed="rId2" cstate="print">
            <a:biLevel thresh="50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149041" y="304801"/>
            <a:ext cx="738159" cy="697466"/>
          </a:xfrm>
          <a:prstGeom prst="rect">
            <a:avLst/>
          </a:prstGeom>
        </p:spPr>
      </p:pic>
      <p:sp>
        <p:nvSpPr>
          <p:cNvPr id="23" name="Text Placeholder 22">
            <a:extLst>
              <a:ext uri="{FF2B5EF4-FFF2-40B4-BE49-F238E27FC236}">
                <a16:creationId xmlns:a16="http://schemas.microsoft.com/office/drawing/2014/main" id="{5510CCBF-3ED3-4726-BBF8-DD2878A645C9}"/>
              </a:ext>
            </a:extLst>
          </p:cNvPr>
          <p:cNvSpPr>
            <a:spLocks noGrp="1"/>
          </p:cNvSpPr>
          <p:nvPr>
            <p:ph type="body" sz="quarter" idx="14"/>
          </p:nvPr>
        </p:nvSpPr>
        <p:spPr>
          <a:xfrm>
            <a:off x="304801" y="1644091"/>
            <a:ext cx="11354186" cy="1392176"/>
          </a:xfrm>
        </p:spPr>
        <p:txBody>
          <a:bodyPr wrap="square" lIns="0" tIns="0" rIns="0" bIns="0">
            <a:spAutoFit/>
          </a:bodyPr>
          <a:lstStyle>
            <a:lvl1pPr>
              <a:buClr>
                <a:srgbClr val="4E4E51"/>
              </a:buClr>
              <a:defRPr>
                <a:solidFill>
                  <a:srgbClr val="4E4E51"/>
                </a:solidFill>
              </a:defRPr>
            </a:lvl1pPr>
            <a:lvl2pPr>
              <a:buClr>
                <a:srgbClr val="4E4E51"/>
              </a:buClr>
              <a:defRPr>
                <a:solidFill>
                  <a:srgbClr val="4E4E51"/>
                </a:solidFill>
              </a:defRPr>
            </a:lvl2pPr>
            <a:lvl3pPr>
              <a:buClr>
                <a:srgbClr val="4E4E51"/>
              </a:buClr>
              <a:defRPr>
                <a:solidFill>
                  <a:srgbClr val="4E4E51"/>
                </a:solidFill>
              </a:defRPr>
            </a:lvl3pPr>
            <a:lvl4pPr>
              <a:buClr>
                <a:srgbClr val="4E4E51"/>
              </a:buClr>
              <a:defRPr>
                <a:solidFill>
                  <a:srgbClr val="4E4E51"/>
                </a:solidFill>
              </a:defRPr>
            </a:lvl4pPr>
            <a:lvl5pPr>
              <a:buClr>
                <a:srgbClr val="4E4E51"/>
              </a:buClr>
              <a:defRPr>
                <a:solidFill>
                  <a:srgbClr val="4E4E5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C36A4296-3008-6F40-8B27-DE9B3D0534B8}"/>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9" name="Subtítulo 2">
            <a:extLst>
              <a:ext uri="{FF2B5EF4-FFF2-40B4-BE49-F238E27FC236}">
                <a16:creationId xmlns:a16="http://schemas.microsoft.com/office/drawing/2014/main" id="{7454414C-F35C-864C-92D2-A41FD8F1D5B1}"/>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0" name="Picture 9">
            <a:extLst>
              <a:ext uri="{FF2B5EF4-FFF2-40B4-BE49-F238E27FC236}">
                <a16:creationId xmlns:a16="http://schemas.microsoft.com/office/drawing/2014/main" id="{B7CE29CE-2CDD-854F-8DCE-729DE87C9103}"/>
              </a:ext>
            </a:extLst>
          </p:cNvPr>
          <p:cNvPicPr>
            <a:picLocks noChangeAspect="1"/>
          </p:cNvPicPr>
          <p:nvPr userDrawn="1"/>
        </p:nvPicPr>
        <p:blipFill>
          <a:blip r:embed="rId4"/>
          <a:stretch>
            <a:fillRect/>
          </a:stretch>
        </p:blipFill>
        <p:spPr>
          <a:xfrm>
            <a:off x="10742843" y="429737"/>
            <a:ext cx="1144357" cy="449940"/>
          </a:xfrm>
          <a:prstGeom prst="rect">
            <a:avLst/>
          </a:prstGeom>
        </p:spPr>
      </p:pic>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grpSp>
        <p:nvGrpSpPr>
          <p:cNvPr id="14" name="Group 13">
            <a:extLst>
              <a:ext uri="{FF2B5EF4-FFF2-40B4-BE49-F238E27FC236}">
                <a16:creationId xmlns:a16="http://schemas.microsoft.com/office/drawing/2014/main" id="{DB2E1ADA-BD7D-EC48-AED3-DF4F6F2E42C9}"/>
              </a:ext>
            </a:extLst>
          </p:cNvPr>
          <p:cNvGrpSpPr/>
          <p:nvPr userDrawn="1"/>
        </p:nvGrpSpPr>
        <p:grpSpPr>
          <a:xfrm>
            <a:off x="8756375" y="6359076"/>
            <a:ext cx="3435625" cy="498925"/>
            <a:chOff x="8756375" y="6359076"/>
            <a:chExt cx="3435625" cy="498925"/>
          </a:xfrm>
        </p:grpSpPr>
        <p:sp>
          <p:nvSpPr>
            <p:cNvPr id="20" name="Right Triangle 19">
              <a:extLst>
                <a:ext uri="{FF2B5EF4-FFF2-40B4-BE49-F238E27FC236}">
                  <a16:creationId xmlns:a16="http://schemas.microsoft.com/office/drawing/2014/main" id="{C5D1EB17-3388-A149-9D2E-C4A9CA2212D7}"/>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EE061782-9F63-C54C-8142-4D5FB7A1CCC7}"/>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apezium 21">
              <a:extLst>
                <a:ext uri="{FF2B5EF4-FFF2-40B4-BE49-F238E27FC236}">
                  <a16:creationId xmlns:a16="http://schemas.microsoft.com/office/drawing/2014/main" id="{49121248-34A6-7848-831F-B54479BE2CC3}"/>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64759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304801"/>
            <a:ext cx="11582400" cy="5748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304800" y="1026972"/>
            <a:ext cx="115824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04800" y="6339161"/>
            <a:ext cx="2743200" cy="196850"/>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39161"/>
            <a:ext cx="4114800" cy="1968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9144000" y="6339161"/>
            <a:ext cx="2743200" cy="196850"/>
          </a:xfrm>
          <a:prstGeom prst="rect">
            <a:avLst/>
          </a:prstGeom>
        </p:spPr>
        <p:txBody>
          <a:bodyPr vert="horz" lIns="91440" tIns="45720" rIns="91440" bIns="45720" rtlCol="0" anchor="ctr"/>
          <a:lstStyle>
            <a:lvl1pPr algn="r">
              <a:defRPr sz="1200">
                <a:solidFill>
                  <a:schemeClr val="tx1">
                    <a:tint val="75000"/>
                  </a:schemeClr>
                </a:solidFill>
              </a:defRPr>
            </a:lvl1pPr>
          </a:lstStyle>
          <a:p>
            <a:fld id="{6F75E9E8-232C-4AE7-ABE1-C7018BDE6178}" type="slidenum">
              <a:rPr lang="en-GB" smtClean="0"/>
              <a:t>‹#›</a:t>
            </a:fld>
            <a:endParaRPr lang="en-GB"/>
          </a:p>
        </p:txBody>
      </p:sp>
    </p:spTree>
    <p:extLst>
      <p:ext uri="{BB962C8B-B14F-4D97-AF65-F5344CB8AC3E}">
        <p14:creationId xmlns:p14="http://schemas.microsoft.com/office/powerpoint/2010/main" val="263309854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89" r:id="rId7"/>
    <p:sldLayoutId id="2147483729" r:id="rId8"/>
    <p:sldLayoutId id="2147483694" r:id="rId9"/>
    <p:sldLayoutId id="2147483693" r:id="rId10"/>
    <p:sldLayoutId id="2147483671" r:id="rId11"/>
    <p:sldLayoutId id="2147483678" r:id="rId12"/>
    <p:sldLayoutId id="2147483654" r:id="rId13"/>
    <p:sldLayoutId id="2147483679" r:id="rId14"/>
    <p:sldLayoutId id="2147483655" r:id="rId15"/>
    <p:sldLayoutId id="2147483728" r:id="rId16"/>
    <p:sldLayoutId id="2147483725" r:id="rId17"/>
    <p:sldLayoutId id="2147483726" r:id="rId18"/>
    <p:sldLayoutId id="2147483727" r:id="rId19"/>
  </p:sldLayoutIdLst>
  <p:hf hdr="0" ftr="0" dt="0"/>
  <p:txStyles>
    <p:titleStyle>
      <a:lvl1pPr algn="l" defTabSz="914400" rtl="0" eaLnBrk="1" latinLnBrk="0" hangingPunct="1">
        <a:lnSpc>
          <a:spcPct val="90000"/>
        </a:lnSpc>
        <a:spcBef>
          <a:spcPct val="0"/>
        </a:spcBef>
        <a:buNone/>
        <a:defRPr sz="2500" b="1"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4E4E5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4E4E5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4E4E5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rgbClr val="4E4E5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rgbClr val="4E4E5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userDrawn="1">
          <p15:clr>
            <a:srgbClr val="F26B43"/>
          </p15:clr>
        </p15:guide>
        <p15:guide id="2" pos="7680" userDrawn="1">
          <p15:clr>
            <a:srgbClr val="F26B43"/>
          </p15:clr>
        </p15:guide>
        <p15:guide id="3" pos="7488" userDrawn="1">
          <p15:clr>
            <a:srgbClr val="F26B43"/>
          </p15:clr>
        </p15:guide>
        <p15:guide id="4" pos="192" userDrawn="1">
          <p15:clr>
            <a:srgbClr val="F26B43"/>
          </p15:clr>
        </p15:guide>
        <p15:guide id="5" orient="horz" userDrawn="1">
          <p15:clr>
            <a:srgbClr val="F26B43"/>
          </p15:clr>
        </p15:guide>
        <p15:guide id="6" orient="horz" pos="4320" userDrawn="1">
          <p15:clr>
            <a:srgbClr val="F26B43"/>
          </p15:clr>
        </p15:guide>
        <p15:guide id="7" orient="horz" pos="4128" userDrawn="1">
          <p15:clr>
            <a:srgbClr val="F26B43"/>
          </p15:clr>
        </p15:guide>
        <p15:guide id="8" orient="horz" pos="19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Layout" Target="../slideLayouts/slideLayout9.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9.xml"/><Relationship Id="rId6" Type="http://schemas.microsoft.com/office/2007/relationships/hdphoto" Target="../media/hdphoto3.wdp"/><Relationship Id="rId5" Type="http://schemas.openxmlformats.org/officeDocument/2006/relationships/image" Target="../media/image12.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chart" Target="../charts/chart1.xml"/><Relationship Id="rId1" Type="http://schemas.openxmlformats.org/officeDocument/2006/relationships/slideLayout" Target="../slideLayouts/slideLayout9.xml"/><Relationship Id="rId4" Type="http://schemas.microsoft.com/office/2007/relationships/hdphoto" Target="../media/hdphoto5.wdp"/></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9.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hyperlink" Target="https://urbanlifehk.com/article/79812/%E5%A3%BD%E5%91%BD%E9%A0%90%E6%B8%AC-%E6%8E%92%E5%90%8D-%E9%A6%99%E6%B8%AF-%E5%BB%B6%E9%95%B7%E5%8E%9F%E5%9B%A0-%E5%9C%8B%E5%AE%B6" TargetMode="External"/><Relationship Id="rId7" Type="http://schemas.openxmlformats.org/officeDocument/2006/relationships/image" Target="../media/image21.png"/><Relationship Id="rId12" Type="http://schemas.openxmlformats.org/officeDocument/2006/relationships/image" Target="../media/image26.sv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20.sv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svg"/><Relationship Id="rId4" Type="http://schemas.openxmlformats.org/officeDocument/2006/relationships/image" Target="../media/image18.png"/><Relationship Id="rId9"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9.xml"/><Relationship Id="rId5" Type="http://schemas.openxmlformats.org/officeDocument/2006/relationships/image" Target="../media/image30.pn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106A613B-DB4C-4295-BE14-F3765F78DF75}"/>
              </a:ext>
            </a:extLst>
          </p:cNvPr>
          <p:cNvSpPr>
            <a:spLocks noGrp="1"/>
          </p:cNvSpPr>
          <p:nvPr>
            <p:ph type="subTitle" idx="1"/>
          </p:nvPr>
        </p:nvSpPr>
        <p:spPr>
          <a:xfrm>
            <a:off x="691979" y="3276600"/>
            <a:ext cx="11666276" cy="2628900"/>
          </a:xfrm>
        </p:spPr>
        <p:txBody>
          <a:bodyPr vert="horz" lIns="91440" tIns="45720" rIns="91440" bIns="45720" rtlCol="0" anchor="t">
            <a:normAutofit/>
          </a:bodyPr>
          <a:lstStyle/>
          <a:p>
            <a:r>
              <a:rPr lang="en-HK" altLang="zh-TW" sz="4400" dirty="0">
                <a:latin typeface="Tahoma"/>
                <a:ea typeface="Tahoma"/>
                <a:cs typeface="Tahoma"/>
              </a:rPr>
              <a:t>Why Financial Planning is important?</a:t>
            </a:r>
            <a:endParaRPr lang="en-US" altLang="zh-CN" dirty="0"/>
          </a:p>
        </p:txBody>
      </p:sp>
      <p:sp>
        <p:nvSpPr>
          <p:cNvPr id="3" name="Slide Number Placeholder 2">
            <a:extLst>
              <a:ext uri="{FF2B5EF4-FFF2-40B4-BE49-F238E27FC236}">
                <a16:creationId xmlns:a16="http://schemas.microsoft.com/office/drawing/2014/main" id="{2DC6B14C-5126-4F2E-9D57-D97E39D39373}"/>
              </a:ext>
            </a:extLst>
          </p:cNvPr>
          <p:cNvSpPr>
            <a:spLocks noGrp="1"/>
          </p:cNvSpPr>
          <p:nvPr>
            <p:ph type="sldNum" sz="quarter" idx="12"/>
          </p:nvPr>
        </p:nvSpPr>
        <p:spPr/>
        <p:txBody>
          <a:bodyPr/>
          <a:lstStyle/>
          <a:p>
            <a:fld id="{6F75E9E8-232C-4AE7-ABE1-C7018BDE6178}" type="slidenum">
              <a:rPr lang="en-GB" smtClean="0">
                <a:latin typeface="Tahoma" panose="020B0604030504040204" pitchFamily="34" charset="0"/>
                <a:ea typeface="Tahoma" panose="020B0604030504040204" pitchFamily="34" charset="0"/>
                <a:cs typeface="Tahoma" panose="020B0604030504040204" pitchFamily="34" charset="0"/>
              </a:rPr>
              <a:pPr/>
              <a:t>1</a:t>
            </a:fld>
            <a:endParaRPr lang="en-GB"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5983570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0F1C6D3-7648-4432-9E18-17B3542996E5}"/>
              </a:ext>
            </a:extLst>
          </p:cNvPr>
          <p:cNvSpPr>
            <a:spLocks noGrp="1"/>
          </p:cNvSpPr>
          <p:nvPr>
            <p:ph type="title"/>
          </p:nvPr>
        </p:nvSpPr>
        <p:spPr/>
        <p:txBody>
          <a:bodyPr/>
          <a:lstStyle/>
          <a:p>
            <a:r>
              <a:rPr lang="en-GB" altLang="zh-CN" dirty="0">
                <a:latin typeface="Tahoma" panose="020B0604030504040204" pitchFamily="34" charset="0"/>
                <a:ea typeface="Tahoma" panose="020B0604030504040204" pitchFamily="34" charset="0"/>
                <a:cs typeface="Tahoma" panose="020B0604030504040204" pitchFamily="34" charset="0"/>
              </a:rPr>
              <a:t>Financial Planning Pyramid</a:t>
            </a:r>
            <a:endParaRPr lang="zh-CN" altLang="en-US" dirty="0">
              <a:latin typeface="Source Han Sans TC" panose="020B0500000000000000" pitchFamily="34" charset="-128"/>
              <a:ea typeface="Source Han Sans TC" panose="020B0500000000000000" pitchFamily="34" charset="-128"/>
            </a:endParaRPr>
          </a:p>
        </p:txBody>
      </p:sp>
      <p:sp>
        <p:nvSpPr>
          <p:cNvPr id="5" name="Subtitle 4">
            <a:extLst>
              <a:ext uri="{FF2B5EF4-FFF2-40B4-BE49-F238E27FC236}">
                <a16:creationId xmlns:a16="http://schemas.microsoft.com/office/drawing/2014/main" id="{2BF6EEB4-C412-4430-BF6F-42C100DE0188}"/>
              </a:ext>
            </a:extLst>
          </p:cNvPr>
          <p:cNvSpPr>
            <a:spLocks noGrp="1"/>
          </p:cNvSpPr>
          <p:nvPr>
            <p:ph type="subTitle" idx="15"/>
          </p:nvPr>
        </p:nvSpPr>
        <p:spPr/>
        <p:txBody>
          <a:bodyPr>
            <a:normAutofit/>
          </a:bodyPr>
          <a:lstStyle/>
          <a:p>
            <a:r>
              <a:rPr lang="en-US" altLang="zh-CN" sz="1800" dirty="0">
                <a:latin typeface="Tahoma" panose="020B0604030504040204" pitchFamily="34" charset="0"/>
                <a:ea typeface="Tahoma" panose="020B0604030504040204" pitchFamily="34" charset="0"/>
                <a:cs typeface="Tahoma" panose="020B0604030504040204" pitchFamily="34" charset="0"/>
              </a:rPr>
              <a:t>The Hierarchy of Financial Tools</a:t>
            </a:r>
            <a:endParaRPr lang="en-GB" altLang="zh-CN" sz="18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6" name="內容版面配置區 5">
            <a:extLst>
              <a:ext uri="{FF2B5EF4-FFF2-40B4-BE49-F238E27FC236}">
                <a16:creationId xmlns:a16="http://schemas.microsoft.com/office/drawing/2014/main" id="{593465ED-80A3-4B82-AD89-572B95348767}"/>
              </a:ext>
            </a:extLst>
          </p:cNvPr>
          <p:cNvGraphicFramePr>
            <a:graphicFrameLocks noGrp="1"/>
          </p:cNvGraphicFramePr>
          <p:nvPr>
            <p:ph sz="quarter" idx="14"/>
            <p:extLst>
              <p:ext uri="{D42A27DB-BD31-4B8C-83A1-F6EECF244321}">
                <p14:modId xmlns:p14="http://schemas.microsoft.com/office/powerpoint/2010/main" val="2492156028"/>
              </p:ext>
            </p:extLst>
          </p:nvPr>
        </p:nvGraphicFramePr>
        <p:xfrm>
          <a:off x="1591180" y="1405822"/>
          <a:ext cx="9009639" cy="5021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7" name="Straight Arrow Connector 6">
            <a:extLst>
              <a:ext uri="{FF2B5EF4-FFF2-40B4-BE49-F238E27FC236}">
                <a16:creationId xmlns:a16="http://schemas.microsoft.com/office/drawing/2014/main" id="{E51E08B4-87DA-55D8-3E14-8FDDE39FA887}"/>
              </a:ext>
            </a:extLst>
          </p:cNvPr>
          <p:cNvCxnSpPr>
            <a:cxnSpLocks/>
          </p:cNvCxnSpPr>
          <p:nvPr/>
        </p:nvCxnSpPr>
        <p:spPr>
          <a:xfrm flipV="1">
            <a:off x="1591180" y="1839074"/>
            <a:ext cx="1" cy="458848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72C95002-F01C-9B38-6440-2023C214A89D}"/>
              </a:ext>
            </a:extLst>
          </p:cNvPr>
          <p:cNvCxnSpPr>
            <a:cxnSpLocks/>
          </p:cNvCxnSpPr>
          <p:nvPr/>
        </p:nvCxnSpPr>
        <p:spPr>
          <a:xfrm flipV="1">
            <a:off x="11071464" y="1839074"/>
            <a:ext cx="0" cy="458848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E9A7486-64F2-15EF-C939-201298EF3E89}"/>
              </a:ext>
            </a:extLst>
          </p:cNvPr>
          <p:cNvSpPr/>
          <p:nvPr/>
        </p:nvSpPr>
        <p:spPr>
          <a:xfrm>
            <a:off x="1017207" y="1397895"/>
            <a:ext cx="1135247" cy="400110"/>
          </a:xfrm>
          <a:prstGeom prst="rect">
            <a:avLst/>
          </a:prstGeom>
          <a:noFill/>
        </p:spPr>
        <p:txBody>
          <a:bodyPr wrap="none" lIns="91440" tIns="45720" rIns="91440" bIns="45720">
            <a:spAutoFit/>
          </a:bodyPr>
          <a:lstStyle/>
          <a:p>
            <a:pPr algn="ctr"/>
            <a:r>
              <a:rPr lang="en-US" altLang="zh-CN" sz="2000" dirty="0">
                <a:ln w="0"/>
                <a:effectLst>
                  <a:outerShdw blurRad="38100" dist="19050" dir="2700000" algn="tl" rotWithShape="0">
                    <a:schemeClr val="dk1">
                      <a:alpha val="40000"/>
                    </a:schemeClr>
                  </a:outerShdw>
                </a:effectLst>
                <a:latin typeface="Tahoma" panose="020B0604030504040204" pitchFamily="34" charset="0"/>
                <a:ea typeface="Tahoma" panose="020B0604030504040204" pitchFamily="34" charset="0"/>
                <a:cs typeface="Tahoma" panose="020B0604030504040204" pitchFamily="34" charset="0"/>
              </a:rPr>
              <a:t>RETURN</a:t>
            </a:r>
            <a:endParaRPr lang="en-US" altLang="zh-CN" sz="2000" b="0" cap="none" spc="0" dirty="0">
              <a:ln w="0"/>
              <a:solidFill>
                <a:schemeClr val="tx1"/>
              </a:solidFill>
              <a:effectLst>
                <a:outerShdw blurRad="38100" dist="19050" dir="2700000" algn="tl" rotWithShape="0">
                  <a:schemeClr val="dk1">
                    <a:alpha val="40000"/>
                  </a:schemeClr>
                </a:outerShdw>
              </a:effectLst>
              <a:latin typeface="Tahoma" panose="020B0604030504040204" pitchFamily="34" charset="0"/>
              <a:ea typeface="Tahoma" panose="020B0604030504040204" pitchFamily="34" charset="0"/>
              <a:cs typeface="Tahoma" panose="020B0604030504040204" pitchFamily="34" charset="0"/>
            </a:endParaRPr>
          </a:p>
        </p:txBody>
      </p:sp>
      <p:sp>
        <p:nvSpPr>
          <p:cNvPr id="10" name="Rectangle 9">
            <a:extLst>
              <a:ext uri="{FF2B5EF4-FFF2-40B4-BE49-F238E27FC236}">
                <a16:creationId xmlns:a16="http://schemas.microsoft.com/office/drawing/2014/main" id="{E613B203-7E11-E156-B49B-2AE12617F9CA}"/>
              </a:ext>
            </a:extLst>
          </p:cNvPr>
          <p:cNvSpPr/>
          <p:nvPr/>
        </p:nvSpPr>
        <p:spPr>
          <a:xfrm>
            <a:off x="10711368" y="1318094"/>
            <a:ext cx="732894" cy="400110"/>
          </a:xfrm>
          <a:prstGeom prst="rect">
            <a:avLst/>
          </a:prstGeom>
          <a:noFill/>
        </p:spPr>
        <p:txBody>
          <a:bodyPr wrap="none" lIns="91440" tIns="45720" rIns="91440" bIns="45720">
            <a:spAutoFit/>
          </a:bodyPr>
          <a:lstStyle/>
          <a:p>
            <a:pPr algn="ctr"/>
            <a:r>
              <a:rPr lang="en-US" altLang="zh-CN" sz="2000" dirty="0">
                <a:ln w="0"/>
                <a:effectLst>
                  <a:outerShdw blurRad="38100" dist="19050" dir="2700000" algn="tl" rotWithShape="0">
                    <a:schemeClr val="dk1">
                      <a:alpha val="40000"/>
                    </a:schemeClr>
                  </a:outerShdw>
                </a:effectLst>
                <a:latin typeface="Tahoma" panose="020B0604030504040204" pitchFamily="34" charset="0"/>
                <a:ea typeface="Tahoma" panose="020B0604030504040204" pitchFamily="34" charset="0"/>
                <a:cs typeface="Tahoma" panose="020B0604030504040204" pitchFamily="34" charset="0"/>
              </a:rPr>
              <a:t>RISK</a:t>
            </a:r>
            <a:endParaRPr lang="en-US" altLang="zh-CN" sz="2000" b="0" cap="none" spc="0" dirty="0">
              <a:ln w="0"/>
              <a:solidFill>
                <a:schemeClr val="tx1"/>
              </a:solidFill>
              <a:effectLst>
                <a:outerShdw blurRad="38100" dist="19050" dir="2700000" algn="tl" rotWithShape="0">
                  <a:schemeClr val="dk1">
                    <a:alpha val="40000"/>
                  </a:schemeClr>
                </a:outerShdw>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792778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graphicEl>
                                              <a:dgm id="{3A8F182E-E11D-4467-8C09-37431739E683}"/>
                                            </p:graphicEl>
                                          </p:spTgt>
                                        </p:tgtEl>
                                        <p:attrNameLst>
                                          <p:attrName>style.visibility</p:attrName>
                                        </p:attrNameLst>
                                      </p:cBhvr>
                                      <p:to>
                                        <p:strVal val="visible"/>
                                      </p:to>
                                    </p:set>
                                    <p:anim calcmode="lin" valueType="num">
                                      <p:cBhvr>
                                        <p:cTn id="7" dur="1000" fill="hold"/>
                                        <p:tgtEl>
                                          <p:spTgt spid="6">
                                            <p:graphicEl>
                                              <a:dgm id="{3A8F182E-E11D-4467-8C09-37431739E683}"/>
                                            </p:graphicEl>
                                          </p:spTgt>
                                        </p:tgtEl>
                                        <p:attrNameLst>
                                          <p:attrName>ppt_w</p:attrName>
                                        </p:attrNameLst>
                                      </p:cBhvr>
                                      <p:tavLst>
                                        <p:tav tm="0">
                                          <p:val>
                                            <p:fltVal val="0"/>
                                          </p:val>
                                        </p:tav>
                                        <p:tav tm="100000">
                                          <p:val>
                                            <p:strVal val="#ppt_w"/>
                                          </p:val>
                                        </p:tav>
                                      </p:tavLst>
                                    </p:anim>
                                    <p:anim calcmode="lin" valueType="num">
                                      <p:cBhvr>
                                        <p:cTn id="8" dur="1000" fill="hold"/>
                                        <p:tgtEl>
                                          <p:spTgt spid="6">
                                            <p:graphicEl>
                                              <a:dgm id="{3A8F182E-E11D-4467-8C09-37431739E683}"/>
                                            </p:graphicEl>
                                          </p:spTgt>
                                        </p:tgtEl>
                                        <p:attrNameLst>
                                          <p:attrName>ppt_h</p:attrName>
                                        </p:attrNameLst>
                                      </p:cBhvr>
                                      <p:tavLst>
                                        <p:tav tm="0">
                                          <p:val>
                                            <p:fltVal val="0"/>
                                          </p:val>
                                        </p:tav>
                                        <p:tav tm="100000">
                                          <p:val>
                                            <p:strVal val="#ppt_h"/>
                                          </p:val>
                                        </p:tav>
                                      </p:tavLst>
                                    </p:anim>
                                    <p:anim calcmode="lin" valueType="num">
                                      <p:cBhvr>
                                        <p:cTn id="9" dur="1000" fill="hold"/>
                                        <p:tgtEl>
                                          <p:spTgt spid="6">
                                            <p:graphicEl>
                                              <a:dgm id="{3A8F182E-E11D-4467-8C09-37431739E683}"/>
                                            </p:graphicEl>
                                          </p:spTgt>
                                        </p:tgtEl>
                                        <p:attrNameLst>
                                          <p:attrName>style.rotation</p:attrName>
                                        </p:attrNameLst>
                                      </p:cBhvr>
                                      <p:tavLst>
                                        <p:tav tm="0">
                                          <p:val>
                                            <p:fltVal val="90"/>
                                          </p:val>
                                        </p:tav>
                                        <p:tav tm="100000">
                                          <p:val>
                                            <p:fltVal val="0"/>
                                          </p:val>
                                        </p:tav>
                                      </p:tavLst>
                                    </p:anim>
                                    <p:animEffect transition="in" filter="fade">
                                      <p:cBhvr>
                                        <p:cTn id="10" dur="1000"/>
                                        <p:tgtEl>
                                          <p:spTgt spid="6">
                                            <p:graphicEl>
                                              <a:dgm id="{3A8F182E-E11D-4467-8C09-37431739E683}"/>
                                            </p:graphicEl>
                                          </p:spTgt>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6">
                                            <p:graphicEl>
                                              <a:dgm id="{9FCD6CB8-9ACF-415E-A1A9-91300B7ADEFD}"/>
                                            </p:graphicEl>
                                          </p:spTgt>
                                        </p:tgtEl>
                                        <p:attrNameLst>
                                          <p:attrName>style.visibility</p:attrName>
                                        </p:attrNameLst>
                                      </p:cBhvr>
                                      <p:to>
                                        <p:strVal val="visible"/>
                                      </p:to>
                                    </p:set>
                                    <p:anim calcmode="lin" valueType="num">
                                      <p:cBhvr>
                                        <p:cTn id="13" dur="1000" fill="hold"/>
                                        <p:tgtEl>
                                          <p:spTgt spid="6">
                                            <p:graphicEl>
                                              <a:dgm id="{9FCD6CB8-9ACF-415E-A1A9-91300B7ADEFD}"/>
                                            </p:graphicEl>
                                          </p:spTgt>
                                        </p:tgtEl>
                                        <p:attrNameLst>
                                          <p:attrName>ppt_w</p:attrName>
                                        </p:attrNameLst>
                                      </p:cBhvr>
                                      <p:tavLst>
                                        <p:tav tm="0">
                                          <p:val>
                                            <p:fltVal val="0"/>
                                          </p:val>
                                        </p:tav>
                                        <p:tav tm="100000">
                                          <p:val>
                                            <p:strVal val="#ppt_w"/>
                                          </p:val>
                                        </p:tav>
                                      </p:tavLst>
                                    </p:anim>
                                    <p:anim calcmode="lin" valueType="num">
                                      <p:cBhvr>
                                        <p:cTn id="14" dur="1000" fill="hold"/>
                                        <p:tgtEl>
                                          <p:spTgt spid="6">
                                            <p:graphicEl>
                                              <a:dgm id="{9FCD6CB8-9ACF-415E-A1A9-91300B7ADEFD}"/>
                                            </p:graphicEl>
                                          </p:spTgt>
                                        </p:tgtEl>
                                        <p:attrNameLst>
                                          <p:attrName>ppt_h</p:attrName>
                                        </p:attrNameLst>
                                      </p:cBhvr>
                                      <p:tavLst>
                                        <p:tav tm="0">
                                          <p:val>
                                            <p:fltVal val="0"/>
                                          </p:val>
                                        </p:tav>
                                        <p:tav tm="100000">
                                          <p:val>
                                            <p:strVal val="#ppt_h"/>
                                          </p:val>
                                        </p:tav>
                                      </p:tavLst>
                                    </p:anim>
                                    <p:anim calcmode="lin" valueType="num">
                                      <p:cBhvr>
                                        <p:cTn id="15" dur="1000" fill="hold"/>
                                        <p:tgtEl>
                                          <p:spTgt spid="6">
                                            <p:graphicEl>
                                              <a:dgm id="{9FCD6CB8-9ACF-415E-A1A9-91300B7ADEFD}"/>
                                            </p:graphicEl>
                                          </p:spTgt>
                                        </p:tgtEl>
                                        <p:attrNameLst>
                                          <p:attrName>style.rotation</p:attrName>
                                        </p:attrNameLst>
                                      </p:cBhvr>
                                      <p:tavLst>
                                        <p:tav tm="0">
                                          <p:val>
                                            <p:fltVal val="90"/>
                                          </p:val>
                                        </p:tav>
                                        <p:tav tm="100000">
                                          <p:val>
                                            <p:fltVal val="0"/>
                                          </p:val>
                                        </p:tav>
                                      </p:tavLst>
                                    </p:anim>
                                    <p:animEffect transition="in" filter="fade">
                                      <p:cBhvr>
                                        <p:cTn id="16" dur="1000"/>
                                        <p:tgtEl>
                                          <p:spTgt spid="6">
                                            <p:graphicEl>
                                              <a:dgm id="{9FCD6CB8-9ACF-415E-A1A9-91300B7ADEFD}"/>
                                            </p:graphicEl>
                                          </p:spTgt>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6">
                                            <p:graphicEl>
                                              <a:dgm id="{8A4C66A2-6554-4708-AA4E-FB64A321DA01}"/>
                                            </p:graphicEl>
                                          </p:spTgt>
                                        </p:tgtEl>
                                        <p:attrNameLst>
                                          <p:attrName>style.visibility</p:attrName>
                                        </p:attrNameLst>
                                      </p:cBhvr>
                                      <p:to>
                                        <p:strVal val="visible"/>
                                      </p:to>
                                    </p:set>
                                    <p:anim calcmode="lin" valueType="num">
                                      <p:cBhvr>
                                        <p:cTn id="19" dur="1000" fill="hold"/>
                                        <p:tgtEl>
                                          <p:spTgt spid="6">
                                            <p:graphicEl>
                                              <a:dgm id="{8A4C66A2-6554-4708-AA4E-FB64A321DA01}"/>
                                            </p:graphicEl>
                                          </p:spTgt>
                                        </p:tgtEl>
                                        <p:attrNameLst>
                                          <p:attrName>ppt_w</p:attrName>
                                        </p:attrNameLst>
                                      </p:cBhvr>
                                      <p:tavLst>
                                        <p:tav tm="0">
                                          <p:val>
                                            <p:fltVal val="0"/>
                                          </p:val>
                                        </p:tav>
                                        <p:tav tm="100000">
                                          <p:val>
                                            <p:strVal val="#ppt_w"/>
                                          </p:val>
                                        </p:tav>
                                      </p:tavLst>
                                    </p:anim>
                                    <p:anim calcmode="lin" valueType="num">
                                      <p:cBhvr>
                                        <p:cTn id="20" dur="1000" fill="hold"/>
                                        <p:tgtEl>
                                          <p:spTgt spid="6">
                                            <p:graphicEl>
                                              <a:dgm id="{8A4C66A2-6554-4708-AA4E-FB64A321DA01}"/>
                                            </p:graphicEl>
                                          </p:spTgt>
                                        </p:tgtEl>
                                        <p:attrNameLst>
                                          <p:attrName>ppt_h</p:attrName>
                                        </p:attrNameLst>
                                      </p:cBhvr>
                                      <p:tavLst>
                                        <p:tav tm="0">
                                          <p:val>
                                            <p:fltVal val="0"/>
                                          </p:val>
                                        </p:tav>
                                        <p:tav tm="100000">
                                          <p:val>
                                            <p:strVal val="#ppt_h"/>
                                          </p:val>
                                        </p:tav>
                                      </p:tavLst>
                                    </p:anim>
                                    <p:anim calcmode="lin" valueType="num">
                                      <p:cBhvr>
                                        <p:cTn id="21" dur="1000" fill="hold"/>
                                        <p:tgtEl>
                                          <p:spTgt spid="6">
                                            <p:graphicEl>
                                              <a:dgm id="{8A4C66A2-6554-4708-AA4E-FB64A321DA01}"/>
                                            </p:graphicEl>
                                          </p:spTgt>
                                        </p:tgtEl>
                                        <p:attrNameLst>
                                          <p:attrName>style.rotation</p:attrName>
                                        </p:attrNameLst>
                                      </p:cBhvr>
                                      <p:tavLst>
                                        <p:tav tm="0">
                                          <p:val>
                                            <p:fltVal val="90"/>
                                          </p:val>
                                        </p:tav>
                                        <p:tav tm="100000">
                                          <p:val>
                                            <p:fltVal val="0"/>
                                          </p:val>
                                        </p:tav>
                                      </p:tavLst>
                                    </p:anim>
                                    <p:animEffect transition="in" filter="fade">
                                      <p:cBhvr>
                                        <p:cTn id="22" dur="1000"/>
                                        <p:tgtEl>
                                          <p:spTgt spid="6">
                                            <p:graphicEl>
                                              <a:dgm id="{8A4C66A2-6554-4708-AA4E-FB64A321DA01}"/>
                                            </p:graphicEl>
                                          </p:spTgt>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6">
                                            <p:graphicEl>
                                              <a:dgm id="{4F3A3037-5A86-4A59-A240-B32264F6DE70}"/>
                                            </p:graphicEl>
                                          </p:spTgt>
                                        </p:tgtEl>
                                        <p:attrNameLst>
                                          <p:attrName>style.visibility</p:attrName>
                                        </p:attrNameLst>
                                      </p:cBhvr>
                                      <p:to>
                                        <p:strVal val="visible"/>
                                      </p:to>
                                    </p:set>
                                    <p:anim calcmode="lin" valueType="num">
                                      <p:cBhvr>
                                        <p:cTn id="25" dur="1000" fill="hold"/>
                                        <p:tgtEl>
                                          <p:spTgt spid="6">
                                            <p:graphicEl>
                                              <a:dgm id="{4F3A3037-5A86-4A59-A240-B32264F6DE70}"/>
                                            </p:graphicEl>
                                          </p:spTgt>
                                        </p:tgtEl>
                                        <p:attrNameLst>
                                          <p:attrName>ppt_w</p:attrName>
                                        </p:attrNameLst>
                                      </p:cBhvr>
                                      <p:tavLst>
                                        <p:tav tm="0">
                                          <p:val>
                                            <p:fltVal val="0"/>
                                          </p:val>
                                        </p:tav>
                                        <p:tav tm="100000">
                                          <p:val>
                                            <p:strVal val="#ppt_w"/>
                                          </p:val>
                                        </p:tav>
                                      </p:tavLst>
                                    </p:anim>
                                    <p:anim calcmode="lin" valueType="num">
                                      <p:cBhvr>
                                        <p:cTn id="26" dur="1000" fill="hold"/>
                                        <p:tgtEl>
                                          <p:spTgt spid="6">
                                            <p:graphicEl>
                                              <a:dgm id="{4F3A3037-5A86-4A59-A240-B32264F6DE70}"/>
                                            </p:graphicEl>
                                          </p:spTgt>
                                        </p:tgtEl>
                                        <p:attrNameLst>
                                          <p:attrName>ppt_h</p:attrName>
                                        </p:attrNameLst>
                                      </p:cBhvr>
                                      <p:tavLst>
                                        <p:tav tm="0">
                                          <p:val>
                                            <p:fltVal val="0"/>
                                          </p:val>
                                        </p:tav>
                                        <p:tav tm="100000">
                                          <p:val>
                                            <p:strVal val="#ppt_h"/>
                                          </p:val>
                                        </p:tav>
                                      </p:tavLst>
                                    </p:anim>
                                    <p:anim calcmode="lin" valueType="num">
                                      <p:cBhvr>
                                        <p:cTn id="27" dur="1000" fill="hold"/>
                                        <p:tgtEl>
                                          <p:spTgt spid="6">
                                            <p:graphicEl>
                                              <a:dgm id="{4F3A3037-5A86-4A59-A240-B32264F6DE70}"/>
                                            </p:graphicEl>
                                          </p:spTgt>
                                        </p:tgtEl>
                                        <p:attrNameLst>
                                          <p:attrName>style.rotation</p:attrName>
                                        </p:attrNameLst>
                                      </p:cBhvr>
                                      <p:tavLst>
                                        <p:tav tm="0">
                                          <p:val>
                                            <p:fltVal val="90"/>
                                          </p:val>
                                        </p:tav>
                                        <p:tav tm="100000">
                                          <p:val>
                                            <p:fltVal val="0"/>
                                          </p:val>
                                        </p:tav>
                                      </p:tavLst>
                                    </p:anim>
                                    <p:animEffect transition="in" filter="fade">
                                      <p:cBhvr>
                                        <p:cTn id="28" dur="1000"/>
                                        <p:tgtEl>
                                          <p:spTgt spid="6">
                                            <p:graphicEl>
                                              <a:dgm id="{4F3A3037-5A86-4A59-A240-B32264F6DE70}"/>
                                            </p:graphicEl>
                                          </p:spTgt>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6">
                                            <p:graphicEl>
                                              <a:dgm id="{CBDAB5C0-8788-40F5-8B21-AE72F3352D0C}"/>
                                            </p:graphicEl>
                                          </p:spTgt>
                                        </p:tgtEl>
                                        <p:attrNameLst>
                                          <p:attrName>style.visibility</p:attrName>
                                        </p:attrNameLst>
                                      </p:cBhvr>
                                      <p:to>
                                        <p:strVal val="visible"/>
                                      </p:to>
                                    </p:set>
                                    <p:anim calcmode="lin" valueType="num">
                                      <p:cBhvr>
                                        <p:cTn id="31" dur="1000" fill="hold"/>
                                        <p:tgtEl>
                                          <p:spTgt spid="6">
                                            <p:graphicEl>
                                              <a:dgm id="{CBDAB5C0-8788-40F5-8B21-AE72F3352D0C}"/>
                                            </p:graphicEl>
                                          </p:spTgt>
                                        </p:tgtEl>
                                        <p:attrNameLst>
                                          <p:attrName>ppt_w</p:attrName>
                                        </p:attrNameLst>
                                      </p:cBhvr>
                                      <p:tavLst>
                                        <p:tav tm="0">
                                          <p:val>
                                            <p:fltVal val="0"/>
                                          </p:val>
                                        </p:tav>
                                        <p:tav tm="100000">
                                          <p:val>
                                            <p:strVal val="#ppt_w"/>
                                          </p:val>
                                        </p:tav>
                                      </p:tavLst>
                                    </p:anim>
                                    <p:anim calcmode="lin" valueType="num">
                                      <p:cBhvr>
                                        <p:cTn id="32" dur="1000" fill="hold"/>
                                        <p:tgtEl>
                                          <p:spTgt spid="6">
                                            <p:graphicEl>
                                              <a:dgm id="{CBDAB5C0-8788-40F5-8B21-AE72F3352D0C}"/>
                                            </p:graphicEl>
                                          </p:spTgt>
                                        </p:tgtEl>
                                        <p:attrNameLst>
                                          <p:attrName>ppt_h</p:attrName>
                                        </p:attrNameLst>
                                      </p:cBhvr>
                                      <p:tavLst>
                                        <p:tav tm="0">
                                          <p:val>
                                            <p:fltVal val="0"/>
                                          </p:val>
                                        </p:tav>
                                        <p:tav tm="100000">
                                          <p:val>
                                            <p:strVal val="#ppt_h"/>
                                          </p:val>
                                        </p:tav>
                                      </p:tavLst>
                                    </p:anim>
                                    <p:anim calcmode="lin" valueType="num">
                                      <p:cBhvr>
                                        <p:cTn id="33" dur="1000" fill="hold"/>
                                        <p:tgtEl>
                                          <p:spTgt spid="6">
                                            <p:graphicEl>
                                              <a:dgm id="{CBDAB5C0-8788-40F5-8B21-AE72F3352D0C}"/>
                                            </p:graphicEl>
                                          </p:spTgt>
                                        </p:tgtEl>
                                        <p:attrNameLst>
                                          <p:attrName>style.rotation</p:attrName>
                                        </p:attrNameLst>
                                      </p:cBhvr>
                                      <p:tavLst>
                                        <p:tav tm="0">
                                          <p:val>
                                            <p:fltVal val="90"/>
                                          </p:val>
                                        </p:tav>
                                        <p:tav tm="100000">
                                          <p:val>
                                            <p:fltVal val="0"/>
                                          </p:val>
                                        </p:tav>
                                      </p:tavLst>
                                    </p:anim>
                                    <p:animEffect transition="in" filter="fade">
                                      <p:cBhvr>
                                        <p:cTn id="34" dur="1000"/>
                                        <p:tgtEl>
                                          <p:spTgt spid="6">
                                            <p:graphicEl>
                                              <a:dgm id="{CBDAB5C0-8788-40F5-8B21-AE72F3352D0C}"/>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6">
                                            <p:graphicEl>
                                              <a:dgm id="{2C89845C-C285-473F-8634-05CD97123329}"/>
                                            </p:graphicEl>
                                          </p:spTgt>
                                        </p:tgtEl>
                                        <p:attrNameLst>
                                          <p:attrName>style.visibility</p:attrName>
                                        </p:attrNameLst>
                                      </p:cBhvr>
                                      <p:to>
                                        <p:strVal val="visible"/>
                                      </p:to>
                                    </p:set>
                                    <p:anim calcmode="lin" valueType="num">
                                      <p:cBhvr>
                                        <p:cTn id="39" dur="1000" fill="hold"/>
                                        <p:tgtEl>
                                          <p:spTgt spid="6">
                                            <p:graphicEl>
                                              <a:dgm id="{2C89845C-C285-473F-8634-05CD97123329}"/>
                                            </p:graphicEl>
                                          </p:spTgt>
                                        </p:tgtEl>
                                        <p:attrNameLst>
                                          <p:attrName>ppt_w</p:attrName>
                                        </p:attrNameLst>
                                      </p:cBhvr>
                                      <p:tavLst>
                                        <p:tav tm="0">
                                          <p:val>
                                            <p:fltVal val="0"/>
                                          </p:val>
                                        </p:tav>
                                        <p:tav tm="100000">
                                          <p:val>
                                            <p:strVal val="#ppt_w"/>
                                          </p:val>
                                        </p:tav>
                                      </p:tavLst>
                                    </p:anim>
                                    <p:anim calcmode="lin" valueType="num">
                                      <p:cBhvr>
                                        <p:cTn id="40" dur="1000" fill="hold"/>
                                        <p:tgtEl>
                                          <p:spTgt spid="6">
                                            <p:graphicEl>
                                              <a:dgm id="{2C89845C-C285-473F-8634-05CD97123329}"/>
                                            </p:graphicEl>
                                          </p:spTgt>
                                        </p:tgtEl>
                                        <p:attrNameLst>
                                          <p:attrName>ppt_h</p:attrName>
                                        </p:attrNameLst>
                                      </p:cBhvr>
                                      <p:tavLst>
                                        <p:tav tm="0">
                                          <p:val>
                                            <p:fltVal val="0"/>
                                          </p:val>
                                        </p:tav>
                                        <p:tav tm="100000">
                                          <p:val>
                                            <p:strVal val="#ppt_h"/>
                                          </p:val>
                                        </p:tav>
                                      </p:tavLst>
                                    </p:anim>
                                    <p:anim calcmode="lin" valueType="num">
                                      <p:cBhvr>
                                        <p:cTn id="41" dur="1000" fill="hold"/>
                                        <p:tgtEl>
                                          <p:spTgt spid="6">
                                            <p:graphicEl>
                                              <a:dgm id="{2C89845C-C285-473F-8634-05CD97123329}"/>
                                            </p:graphicEl>
                                          </p:spTgt>
                                        </p:tgtEl>
                                        <p:attrNameLst>
                                          <p:attrName>style.rotation</p:attrName>
                                        </p:attrNameLst>
                                      </p:cBhvr>
                                      <p:tavLst>
                                        <p:tav tm="0">
                                          <p:val>
                                            <p:fltVal val="90"/>
                                          </p:val>
                                        </p:tav>
                                        <p:tav tm="100000">
                                          <p:val>
                                            <p:fltVal val="0"/>
                                          </p:val>
                                        </p:tav>
                                      </p:tavLst>
                                    </p:anim>
                                    <p:animEffect transition="in" filter="fade">
                                      <p:cBhvr>
                                        <p:cTn id="42" dur="1000"/>
                                        <p:tgtEl>
                                          <p:spTgt spid="6">
                                            <p:graphicEl>
                                              <a:dgm id="{2C89845C-C285-473F-8634-05CD97123329}"/>
                                            </p:graphicEl>
                                          </p:spTgt>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6">
                                            <p:graphicEl>
                                              <a:dgm id="{515342C0-9E0C-4DCE-BB9D-5E7701220766}"/>
                                            </p:graphicEl>
                                          </p:spTgt>
                                        </p:tgtEl>
                                        <p:attrNameLst>
                                          <p:attrName>style.visibility</p:attrName>
                                        </p:attrNameLst>
                                      </p:cBhvr>
                                      <p:to>
                                        <p:strVal val="visible"/>
                                      </p:to>
                                    </p:set>
                                    <p:anim calcmode="lin" valueType="num">
                                      <p:cBhvr>
                                        <p:cTn id="45" dur="1000" fill="hold"/>
                                        <p:tgtEl>
                                          <p:spTgt spid="6">
                                            <p:graphicEl>
                                              <a:dgm id="{515342C0-9E0C-4DCE-BB9D-5E7701220766}"/>
                                            </p:graphicEl>
                                          </p:spTgt>
                                        </p:tgtEl>
                                        <p:attrNameLst>
                                          <p:attrName>ppt_w</p:attrName>
                                        </p:attrNameLst>
                                      </p:cBhvr>
                                      <p:tavLst>
                                        <p:tav tm="0">
                                          <p:val>
                                            <p:fltVal val="0"/>
                                          </p:val>
                                        </p:tav>
                                        <p:tav tm="100000">
                                          <p:val>
                                            <p:strVal val="#ppt_w"/>
                                          </p:val>
                                        </p:tav>
                                      </p:tavLst>
                                    </p:anim>
                                    <p:anim calcmode="lin" valueType="num">
                                      <p:cBhvr>
                                        <p:cTn id="46" dur="1000" fill="hold"/>
                                        <p:tgtEl>
                                          <p:spTgt spid="6">
                                            <p:graphicEl>
                                              <a:dgm id="{515342C0-9E0C-4DCE-BB9D-5E7701220766}"/>
                                            </p:graphicEl>
                                          </p:spTgt>
                                        </p:tgtEl>
                                        <p:attrNameLst>
                                          <p:attrName>ppt_h</p:attrName>
                                        </p:attrNameLst>
                                      </p:cBhvr>
                                      <p:tavLst>
                                        <p:tav tm="0">
                                          <p:val>
                                            <p:fltVal val="0"/>
                                          </p:val>
                                        </p:tav>
                                        <p:tav tm="100000">
                                          <p:val>
                                            <p:strVal val="#ppt_h"/>
                                          </p:val>
                                        </p:tav>
                                      </p:tavLst>
                                    </p:anim>
                                    <p:anim calcmode="lin" valueType="num">
                                      <p:cBhvr>
                                        <p:cTn id="47" dur="1000" fill="hold"/>
                                        <p:tgtEl>
                                          <p:spTgt spid="6">
                                            <p:graphicEl>
                                              <a:dgm id="{515342C0-9E0C-4DCE-BB9D-5E7701220766}"/>
                                            </p:graphicEl>
                                          </p:spTgt>
                                        </p:tgtEl>
                                        <p:attrNameLst>
                                          <p:attrName>style.rotation</p:attrName>
                                        </p:attrNameLst>
                                      </p:cBhvr>
                                      <p:tavLst>
                                        <p:tav tm="0">
                                          <p:val>
                                            <p:fltVal val="90"/>
                                          </p:val>
                                        </p:tav>
                                        <p:tav tm="100000">
                                          <p:val>
                                            <p:fltVal val="0"/>
                                          </p:val>
                                        </p:tav>
                                      </p:tavLst>
                                    </p:anim>
                                    <p:animEffect transition="in" filter="fade">
                                      <p:cBhvr>
                                        <p:cTn id="48" dur="1000"/>
                                        <p:tgtEl>
                                          <p:spTgt spid="6">
                                            <p:graphicEl>
                                              <a:dgm id="{515342C0-9E0C-4DCE-BB9D-5E7701220766}"/>
                                            </p:graphicEl>
                                          </p:spTgt>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6">
                                            <p:graphicEl>
                                              <a:dgm id="{405BEEB1-6F7D-46D3-A73C-D787733557ED}"/>
                                            </p:graphicEl>
                                          </p:spTgt>
                                        </p:tgtEl>
                                        <p:attrNameLst>
                                          <p:attrName>style.visibility</p:attrName>
                                        </p:attrNameLst>
                                      </p:cBhvr>
                                      <p:to>
                                        <p:strVal val="visible"/>
                                      </p:to>
                                    </p:set>
                                    <p:anim calcmode="lin" valueType="num">
                                      <p:cBhvr>
                                        <p:cTn id="51" dur="1000" fill="hold"/>
                                        <p:tgtEl>
                                          <p:spTgt spid="6">
                                            <p:graphicEl>
                                              <a:dgm id="{405BEEB1-6F7D-46D3-A73C-D787733557ED}"/>
                                            </p:graphicEl>
                                          </p:spTgt>
                                        </p:tgtEl>
                                        <p:attrNameLst>
                                          <p:attrName>ppt_w</p:attrName>
                                        </p:attrNameLst>
                                      </p:cBhvr>
                                      <p:tavLst>
                                        <p:tav tm="0">
                                          <p:val>
                                            <p:fltVal val="0"/>
                                          </p:val>
                                        </p:tav>
                                        <p:tav tm="100000">
                                          <p:val>
                                            <p:strVal val="#ppt_w"/>
                                          </p:val>
                                        </p:tav>
                                      </p:tavLst>
                                    </p:anim>
                                    <p:anim calcmode="lin" valueType="num">
                                      <p:cBhvr>
                                        <p:cTn id="52" dur="1000" fill="hold"/>
                                        <p:tgtEl>
                                          <p:spTgt spid="6">
                                            <p:graphicEl>
                                              <a:dgm id="{405BEEB1-6F7D-46D3-A73C-D787733557ED}"/>
                                            </p:graphicEl>
                                          </p:spTgt>
                                        </p:tgtEl>
                                        <p:attrNameLst>
                                          <p:attrName>ppt_h</p:attrName>
                                        </p:attrNameLst>
                                      </p:cBhvr>
                                      <p:tavLst>
                                        <p:tav tm="0">
                                          <p:val>
                                            <p:fltVal val="0"/>
                                          </p:val>
                                        </p:tav>
                                        <p:tav tm="100000">
                                          <p:val>
                                            <p:strVal val="#ppt_h"/>
                                          </p:val>
                                        </p:tav>
                                      </p:tavLst>
                                    </p:anim>
                                    <p:anim calcmode="lin" valueType="num">
                                      <p:cBhvr>
                                        <p:cTn id="53" dur="1000" fill="hold"/>
                                        <p:tgtEl>
                                          <p:spTgt spid="6">
                                            <p:graphicEl>
                                              <a:dgm id="{405BEEB1-6F7D-46D3-A73C-D787733557ED}"/>
                                            </p:graphicEl>
                                          </p:spTgt>
                                        </p:tgtEl>
                                        <p:attrNameLst>
                                          <p:attrName>style.rotation</p:attrName>
                                        </p:attrNameLst>
                                      </p:cBhvr>
                                      <p:tavLst>
                                        <p:tav tm="0">
                                          <p:val>
                                            <p:fltVal val="90"/>
                                          </p:val>
                                        </p:tav>
                                        <p:tav tm="100000">
                                          <p:val>
                                            <p:fltVal val="0"/>
                                          </p:val>
                                        </p:tav>
                                      </p:tavLst>
                                    </p:anim>
                                    <p:animEffect transition="in" filter="fade">
                                      <p:cBhvr>
                                        <p:cTn id="54" dur="1000"/>
                                        <p:tgtEl>
                                          <p:spTgt spid="6">
                                            <p:graphicEl>
                                              <a:dgm id="{405BEEB1-6F7D-46D3-A73C-D787733557ED}"/>
                                            </p:graphicEl>
                                          </p:spTgt>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6">
                                            <p:graphicEl>
                                              <a:dgm id="{23DCDDF1-8798-47D1-8547-AC2F837551E6}"/>
                                            </p:graphicEl>
                                          </p:spTgt>
                                        </p:tgtEl>
                                        <p:attrNameLst>
                                          <p:attrName>style.visibility</p:attrName>
                                        </p:attrNameLst>
                                      </p:cBhvr>
                                      <p:to>
                                        <p:strVal val="visible"/>
                                      </p:to>
                                    </p:set>
                                    <p:anim calcmode="lin" valueType="num">
                                      <p:cBhvr>
                                        <p:cTn id="57" dur="1000" fill="hold"/>
                                        <p:tgtEl>
                                          <p:spTgt spid="6">
                                            <p:graphicEl>
                                              <a:dgm id="{23DCDDF1-8798-47D1-8547-AC2F837551E6}"/>
                                            </p:graphicEl>
                                          </p:spTgt>
                                        </p:tgtEl>
                                        <p:attrNameLst>
                                          <p:attrName>ppt_w</p:attrName>
                                        </p:attrNameLst>
                                      </p:cBhvr>
                                      <p:tavLst>
                                        <p:tav tm="0">
                                          <p:val>
                                            <p:fltVal val="0"/>
                                          </p:val>
                                        </p:tav>
                                        <p:tav tm="100000">
                                          <p:val>
                                            <p:strVal val="#ppt_w"/>
                                          </p:val>
                                        </p:tav>
                                      </p:tavLst>
                                    </p:anim>
                                    <p:anim calcmode="lin" valueType="num">
                                      <p:cBhvr>
                                        <p:cTn id="58" dur="1000" fill="hold"/>
                                        <p:tgtEl>
                                          <p:spTgt spid="6">
                                            <p:graphicEl>
                                              <a:dgm id="{23DCDDF1-8798-47D1-8547-AC2F837551E6}"/>
                                            </p:graphicEl>
                                          </p:spTgt>
                                        </p:tgtEl>
                                        <p:attrNameLst>
                                          <p:attrName>ppt_h</p:attrName>
                                        </p:attrNameLst>
                                      </p:cBhvr>
                                      <p:tavLst>
                                        <p:tav tm="0">
                                          <p:val>
                                            <p:fltVal val="0"/>
                                          </p:val>
                                        </p:tav>
                                        <p:tav tm="100000">
                                          <p:val>
                                            <p:strVal val="#ppt_h"/>
                                          </p:val>
                                        </p:tav>
                                      </p:tavLst>
                                    </p:anim>
                                    <p:anim calcmode="lin" valueType="num">
                                      <p:cBhvr>
                                        <p:cTn id="59" dur="1000" fill="hold"/>
                                        <p:tgtEl>
                                          <p:spTgt spid="6">
                                            <p:graphicEl>
                                              <a:dgm id="{23DCDDF1-8798-47D1-8547-AC2F837551E6}"/>
                                            </p:graphicEl>
                                          </p:spTgt>
                                        </p:tgtEl>
                                        <p:attrNameLst>
                                          <p:attrName>style.rotation</p:attrName>
                                        </p:attrNameLst>
                                      </p:cBhvr>
                                      <p:tavLst>
                                        <p:tav tm="0">
                                          <p:val>
                                            <p:fltVal val="90"/>
                                          </p:val>
                                        </p:tav>
                                        <p:tav tm="100000">
                                          <p:val>
                                            <p:fltVal val="0"/>
                                          </p:val>
                                        </p:tav>
                                      </p:tavLst>
                                    </p:anim>
                                    <p:animEffect transition="in" filter="fade">
                                      <p:cBhvr>
                                        <p:cTn id="60" dur="1000"/>
                                        <p:tgtEl>
                                          <p:spTgt spid="6">
                                            <p:graphicEl>
                                              <a:dgm id="{23DCDDF1-8798-47D1-8547-AC2F837551E6}"/>
                                            </p:graphicEl>
                                          </p:spTgt>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6">
                                            <p:graphicEl>
                                              <a:dgm id="{2D6F5CF8-6316-44D7-B6D5-614750F48EAC}"/>
                                            </p:graphicEl>
                                          </p:spTgt>
                                        </p:tgtEl>
                                        <p:attrNameLst>
                                          <p:attrName>style.visibility</p:attrName>
                                        </p:attrNameLst>
                                      </p:cBhvr>
                                      <p:to>
                                        <p:strVal val="visible"/>
                                      </p:to>
                                    </p:set>
                                    <p:anim calcmode="lin" valueType="num">
                                      <p:cBhvr>
                                        <p:cTn id="63" dur="1000" fill="hold"/>
                                        <p:tgtEl>
                                          <p:spTgt spid="6">
                                            <p:graphicEl>
                                              <a:dgm id="{2D6F5CF8-6316-44D7-B6D5-614750F48EAC}"/>
                                            </p:graphicEl>
                                          </p:spTgt>
                                        </p:tgtEl>
                                        <p:attrNameLst>
                                          <p:attrName>ppt_w</p:attrName>
                                        </p:attrNameLst>
                                      </p:cBhvr>
                                      <p:tavLst>
                                        <p:tav tm="0">
                                          <p:val>
                                            <p:fltVal val="0"/>
                                          </p:val>
                                        </p:tav>
                                        <p:tav tm="100000">
                                          <p:val>
                                            <p:strVal val="#ppt_w"/>
                                          </p:val>
                                        </p:tav>
                                      </p:tavLst>
                                    </p:anim>
                                    <p:anim calcmode="lin" valueType="num">
                                      <p:cBhvr>
                                        <p:cTn id="64" dur="1000" fill="hold"/>
                                        <p:tgtEl>
                                          <p:spTgt spid="6">
                                            <p:graphicEl>
                                              <a:dgm id="{2D6F5CF8-6316-44D7-B6D5-614750F48EAC}"/>
                                            </p:graphicEl>
                                          </p:spTgt>
                                        </p:tgtEl>
                                        <p:attrNameLst>
                                          <p:attrName>ppt_h</p:attrName>
                                        </p:attrNameLst>
                                      </p:cBhvr>
                                      <p:tavLst>
                                        <p:tav tm="0">
                                          <p:val>
                                            <p:fltVal val="0"/>
                                          </p:val>
                                        </p:tav>
                                        <p:tav tm="100000">
                                          <p:val>
                                            <p:strVal val="#ppt_h"/>
                                          </p:val>
                                        </p:tav>
                                      </p:tavLst>
                                    </p:anim>
                                    <p:anim calcmode="lin" valueType="num">
                                      <p:cBhvr>
                                        <p:cTn id="65" dur="1000" fill="hold"/>
                                        <p:tgtEl>
                                          <p:spTgt spid="6">
                                            <p:graphicEl>
                                              <a:dgm id="{2D6F5CF8-6316-44D7-B6D5-614750F48EAC}"/>
                                            </p:graphicEl>
                                          </p:spTgt>
                                        </p:tgtEl>
                                        <p:attrNameLst>
                                          <p:attrName>style.rotation</p:attrName>
                                        </p:attrNameLst>
                                      </p:cBhvr>
                                      <p:tavLst>
                                        <p:tav tm="0">
                                          <p:val>
                                            <p:fltVal val="90"/>
                                          </p:val>
                                        </p:tav>
                                        <p:tav tm="100000">
                                          <p:val>
                                            <p:fltVal val="0"/>
                                          </p:val>
                                        </p:tav>
                                      </p:tavLst>
                                    </p:anim>
                                    <p:animEffect transition="in" filter="fade">
                                      <p:cBhvr>
                                        <p:cTn id="66" dur="1000"/>
                                        <p:tgtEl>
                                          <p:spTgt spid="6">
                                            <p:graphicEl>
                                              <a:dgm id="{2D6F5CF8-6316-44D7-B6D5-614750F48EA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lvlAtOnc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618BFE09-580F-2855-1716-6D8349557234}"/>
              </a:ext>
            </a:extLst>
          </p:cNvPr>
          <p:cNvSpPr/>
          <p:nvPr/>
        </p:nvSpPr>
        <p:spPr>
          <a:xfrm>
            <a:off x="937098" y="5422829"/>
            <a:ext cx="1762126" cy="848396"/>
          </a:xfrm>
          <a:prstGeom prst="rect">
            <a:avLst/>
          </a:prstGeom>
          <a:solidFill>
            <a:srgbClr val="B600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A741A27-A7D6-4045-08AE-99941A306FA3}"/>
              </a:ext>
            </a:extLst>
          </p:cNvPr>
          <p:cNvSpPr/>
          <p:nvPr/>
        </p:nvSpPr>
        <p:spPr>
          <a:xfrm>
            <a:off x="606761" y="1724640"/>
            <a:ext cx="2422800" cy="84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E188BC8D-220A-48C7-8438-C0A3B3CD0E2B}"/>
              </a:ext>
            </a:extLst>
          </p:cNvPr>
          <p:cNvSpPr>
            <a:spLocks noGrp="1"/>
          </p:cNvSpPr>
          <p:nvPr>
            <p:ph type="title"/>
          </p:nvPr>
        </p:nvSpPr>
        <p:spPr/>
        <p:txBody>
          <a:bodyPr/>
          <a:lstStyle/>
          <a:p>
            <a:r>
              <a:rPr lang="en-US" altLang="zh-CN" dirty="0">
                <a:latin typeface="Tahoma" panose="020B0604030504040204" pitchFamily="34" charset="0"/>
                <a:ea typeface="Tahoma" panose="020B0604030504040204" pitchFamily="34" charset="0"/>
                <a:cs typeface="Tahoma" panose="020B0604030504040204" pitchFamily="34" charset="0"/>
              </a:rPr>
              <a:t>Time Value of Money</a:t>
            </a:r>
            <a:endParaRPr lang="zh-CN" altLang="en-US" dirty="0">
              <a:latin typeface="Source Han Sans TC" panose="020B0500000000000000" pitchFamily="34" charset="-128"/>
              <a:ea typeface="Source Han Sans TC" panose="020B0500000000000000" pitchFamily="34" charset="-128"/>
            </a:endParaRPr>
          </a:p>
        </p:txBody>
      </p:sp>
      <p:sp>
        <p:nvSpPr>
          <p:cNvPr id="5" name="Subtitle 4">
            <a:extLst>
              <a:ext uri="{FF2B5EF4-FFF2-40B4-BE49-F238E27FC236}">
                <a16:creationId xmlns:a16="http://schemas.microsoft.com/office/drawing/2014/main" id="{6A1391A9-8DF5-4C49-B69D-2BA8E0EEA069}"/>
              </a:ext>
            </a:extLst>
          </p:cNvPr>
          <p:cNvSpPr>
            <a:spLocks noGrp="1"/>
          </p:cNvSpPr>
          <p:nvPr>
            <p:ph type="subTitle" idx="15"/>
          </p:nvPr>
        </p:nvSpPr>
        <p:spPr/>
        <p:txBody>
          <a:bodyPr>
            <a:normAutofit/>
          </a:bodyPr>
          <a:lstStyle/>
          <a:p>
            <a:r>
              <a:rPr lang="en-US" altLang="zh-CN" sz="1800" dirty="0">
                <a:latin typeface="Tahoma"/>
                <a:ea typeface="Tahoma"/>
                <a:cs typeface="Tahoma"/>
              </a:rPr>
              <a:t>Power of Compound Interest</a:t>
            </a:r>
            <a:endParaRPr lang="zh-CN" altLang="en-US" sz="1800" dirty="0">
              <a:latin typeface="Tahoma" panose="020B0604030504040204" pitchFamily="34" charset="0"/>
              <a:cs typeface="Tahoma" panose="020B0604030504040204" pitchFamily="34" charset="0"/>
            </a:endParaRPr>
          </a:p>
        </p:txBody>
      </p:sp>
      <p:graphicFrame>
        <p:nvGraphicFramePr>
          <p:cNvPr id="6" name="Table 9">
            <a:extLst>
              <a:ext uri="{FF2B5EF4-FFF2-40B4-BE49-F238E27FC236}">
                <a16:creationId xmlns:a16="http://schemas.microsoft.com/office/drawing/2014/main" id="{727329B5-0357-4F24-AD3E-DAC1A94B2329}"/>
              </a:ext>
            </a:extLst>
          </p:cNvPr>
          <p:cNvGraphicFramePr>
            <a:graphicFrameLocks noGrp="1"/>
          </p:cNvGraphicFramePr>
          <p:nvPr>
            <p:extLst>
              <p:ext uri="{D42A27DB-BD31-4B8C-83A1-F6EECF244321}">
                <p14:modId xmlns:p14="http://schemas.microsoft.com/office/powerpoint/2010/main" val="903816924"/>
              </p:ext>
            </p:extLst>
          </p:nvPr>
        </p:nvGraphicFramePr>
        <p:xfrm>
          <a:off x="3379734" y="1195825"/>
          <a:ext cx="5181413" cy="5058314"/>
        </p:xfrm>
        <a:graphic>
          <a:graphicData uri="http://schemas.openxmlformats.org/drawingml/2006/table">
            <a:tbl>
              <a:tblPr/>
              <a:tblGrid>
                <a:gridCol w="992109">
                  <a:extLst>
                    <a:ext uri="{9D8B030D-6E8A-4147-A177-3AD203B41FA5}">
                      <a16:colId xmlns:a16="http://schemas.microsoft.com/office/drawing/2014/main" val="20000"/>
                    </a:ext>
                  </a:extLst>
                </a:gridCol>
                <a:gridCol w="1047326">
                  <a:extLst>
                    <a:ext uri="{9D8B030D-6E8A-4147-A177-3AD203B41FA5}">
                      <a16:colId xmlns:a16="http://schemas.microsoft.com/office/drawing/2014/main" val="20001"/>
                    </a:ext>
                  </a:extLst>
                </a:gridCol>
                <a:gridCol w="1047326">
                  <a:extLst>
                    <a:ext uri="{9D8B030D-6E8A-4147-A177-3AD203B41FA5}">
                      <a16:colId xmlns:a16="http://schemas.microsoft.com/office/drawing/2014/main" val="20002"/>
                    </a:ext>
                  </a:extLst>
                </a:gridCol>
                <a:gridCol w="1047326">
                  <a:extLst>
                    <a:ext uri="{9D8B030D-6E8A-4147-A177-3AD203B41FA5}">
                      <a16:colId xmlns:a16="http://schemas.microsoft.com/office/drawing/2014/main" val="20003"/>
                    </a:ext>
                  </a:extLst>
                </a:gridCol>
                <a:gridCol w="1047326">
                  <a:extLst>
                    <a:ext uri="{9D8B030D-6E8A-4147-A177-3AD203B41FA5}">
                      <a16:colId xmlns:a16="http://schemas.microsoft.com/office/drawing/2014/main" val="20004"/>
                    </a:ext>
                  </a:extLst>
                </a:gridCol>
              </a:tblGrid>
              <a:tr h="234407">
                <a:tc gridSpan="5">
                  <a:txBody>
                    <a:bodyPr/>
                    <a:lstStyle/>
                    <a:p>
                      <a:pPr algn="ctr" fontAlgn="b"/>
                      <a:r>
                        <a:rPr lang="en-US" altLang="zh-CN" sz="1000" b="1" i="0" u="none" strike="noStrike" baseline="0" dirty="0">
                          <a:solidFill>
                            <a:schemeClr val="accent1"/>
                          </a:solidFill>
                          <a:latin typeface="Tahoma" panose="020B0604030504040204" pitchFamily="34" charset="0"/>
                          <a:ea typeface="Tahoma" panose="020B0604030504040204" pitchFamily="34" charset="0"/>
                          <a:cs typeface="Tahoma" panose="020B0604030504040204" pitchFamily="34" charset="0"/>
                        </a:rPr>
                        <a:t>Assumed annual return : 11%</a:t>
                      </a:r>
                      <a:endParaRPr lang="zh-TW" altLang="en-US" sz="1000" b="1" i="0" u="none" strike="noStrike" baseline="0" dirty="0">
                        <a:solidFill>
                          <a:schemeClr val="accent1"/>
                        </a:solidFill>
                        <a:latin typeface="Tahoma" panose="020B0604030504040204" pitchFamily="34" charset="0"/>
                        <a:ea typeface="+mn-ea"/>
                        <a:cs typeface="Tahoma" panose="020B0604030504040204" pitchFamily="34" charset="0"/>
                      </a:endParaRPr>
                    </a:p>
                  </a:txBody>
                  <a:tcPr marL="0" marR="45720" marT="36000" marB="36000" anchor="b">
                    <a:lnL>
                      <a:noFill/>
                    </a:lnL>
                    <a:lnR w="12700" cap="flat" cmpd="sng" algn="ctr">
                      <a:noFill/>
                      <a:prstDash val="solid"/>
                      <a:round/>
                      <a:headEnd type="none" w="med" len="med"/>
                      <a:tailEnd type="none" w="med" len="med"/>
                    </a:lnR>
                    <a:lnT>
                      <a:noFill/>
                    </a:lnT>
                    <a:lnB>
                      <a:noFill/>
                    </a:lnB>
                    <a:solidFill>
                      <a:schemeClr val="accent1">
                        <a:lumMod val="20000"/>
                        <a:lumOff val="80000"/>
                      </a:schemeClr>
                    </a:solidFill>
                  </a:tcPr>
                </a:tc>
                <a:tc hMerge="1">
                  <a:txBody>
                    <a:bodyPr/>
                    <a:lstStyle/>
                    <a:p>
                      <a:pPr algn="ctr" fontAlgn="b"/>
                      <a:endParaRPr lang="zh-TW" altLang="en-US" sz="1000" b="0" i="0" u="sng" strike="noStrike" baseline="0" dirty="0">
                        <a:solidFill>
                          <a:schemeClr val="bg1"/>
                        </a:solidFill>
                        <a:latin typeface="Arial" pitchFamily="34" charset="0"/>
                        <a:ea typeface="+mn-ea"/>
                      </a:endParaRPr>
                    </a:p>
                  </a:txBody>
                  <a:tcPr marL="0" marR="45720" marT="36000" marB="36000" anchor="ctr">
                    <a:lnL>
                      <a:noFill/>
                    </a:lnL>
                    <a:lnR w="19050" cap="flat" cmpd="sng" algn="ctr">
                      <a:solidFill>
                        <a:schemeClr val="tx1"/>
                      </a:solidFill>
                      <a:prstDash val="solid"/>
                      <a:round/>
                      <a:headEnd type="none" w="med" len="med"/>
                      <a:tailEnd type="none" w="med" len="med"/>
                    </a:lnR>
                    <a:lnT>
                      <a:noFill/>
                    </a:lnT>
                    <a:lnB>
                      <a:noFill/>
                    </a:lnB>
                    <a:solidFill>
                      <a:srgbClr val="002060"/>
                    </a:solidFill>
                  </a:tcPr>
                </a:tc>
                <a:tc hMerge="1">
                  <a:txBody>
                    <a:bodyPr/>
                    <a:lstStyle/>
                    <a:p>
                      <a:endParaRPr lang="zh-CN" altLang="en-US"/>
                    </a:p>
                  </a:txBody>
                  <a:tcPr/>
                </a:tc>
                <a:tc hMerge="1">
                  <a:txBody>
                    <a:bodyPr/>
                    <a:lstStyle/>
                    <a:p>
                      <a:pPr algn="ctr" fontAlgn="b"/>
                      <a:endParaRPr lang="zh-TW" altLang="en-US" sz="1000" b="0" i="0" u="sng" strike="noStrike" baseline="0" dirty="0">
                        <a:solidFill>
                          <a:schemeClr val="bg1"/>
                        </a:solidFill>
                        <a:latin typeface="Arial" pitchFamily="34" charset="0"/>
                        <a:ea typeface="+mn-ea"/>
                      </a:endParaRPr>
                    </a:p>
                  </a:txBody>
                  <a:tcPr marL="0" marR="45720" marT="36000" marB="36000" anchor="ctr">
                    <a:lnL w="19050" cap="flat" cmpd="sng" algn="ctr">
                      <a:solidFill>
                        <a:schemeClr val="tx1"/>
                      </a:solidFill>
                      <a:prstDash val="solid"/>
                      <a:round/>
                      <a:headEnd type="none" w="med" len="med"/>
                      <a:tailEnd type="none" w="med" len="med"/>
                    </a:lnL>
                    <a:lnR>
                      <a:noFill/>
                    </a:lnR>
                    <a:lnT>
                      <a:noFill/>
                    </a:lnT>
                    <a:lnB>
                      <a:noFill/>
                    </a:lnB>
                    <a:solidFill>
                      <a:srgbClr val="C00000"/>
                    </a:solidFill>
                  </a:tcPr>
                </a:tc>
                <a:tc hMerge="1">
                  <a:txBody>
                    <a:bodyPr/>
                    <a:lstStyle/>
                    <a:p>
                      <a:endParaRPr lang="zh-CN" altLang="en-US"/>
                    </a:p>
                  </a:txBody>
                  <a:tcPr/>
                </a:tc>
                <a:extLst>
                  <a:ext uri="{0D108BD9-81ED-4DB2-BD59-A6C34878D82A}">
                    <a16:rowId xmlns:a16="http://schemas.microsoft.com/office/drawing/2014/main" val="1378267898"/>
                  </a:ext>
                </a:extLst>
              </a:tr>
              <a:tr h="234407">
                <a:tc>
                  <a:txBody>
                    <a:bodyPr/>
                    <a:lstStyle/>
                    <a:p>
                      <a:pPr algn="l" fontAlgn="b"/>
                      <a:r>
                        <a:rPr lang="en-US" altLang="zh-TW" sz="1000" b="1" i="0" u="none" strike="noStrike" baseline="0" dirty="0">
                          <a:solidFill>
                            <a:schemeClr val="accent1"/>
                          </a:solidFill>
                          <a:latin typeface="Tahoma" panose="020B0604030504040204" pitchFamily="34" charset="0"/>
                          <a:ea typeface="Tahoma" panose="020B0604030504040204" pitchFamily="34" charset="0"/>
                          <a:cs typeface="Tahoma" panose="020B0604030504040204" pitchFamily="34" charset="0"/>
                        </a:rPr>
                        <a:t>Year</a:t>
                      </a:r>
                      <a:endParaRPr lang="zh-TW" altLang="en-US" sz="1000" b="1" i="0" u="none" strike="noStrike" baseline="0" dirty="0">
                        <a:solidFill>
                          <a:schemeClr val="accent1"/>
                        </a:solidFill>
                        <a:latin typeface="Tahoma" panose="020B0604030504040204" pitchFamily="34" charset="0"/>
                        <a:ea typeface="+mj-ea"/>
                        <a:cs typeface="Tahoma" panose="020B0604030504040204" pitchFamily="34" charset="0"/>
                      </a:endParaRPr>
                    </a:p>
                  </a:txBody>
                  <a:tcPr marL="0" marR="45720" marT="36000" marB="36000" anchor="b">
                    <a:lnL>
                      <a:noFill/>
                    </a:lnL>
                    <a:lnR>
                      <a:noFill/>
                    </a:lnR>
                    <a:lnT>
                      <a:noFill/>
                    </a:lnT>
                    <a:lnB>
                      <a:noFill/>
                    </a:lnB>
                    <a:solidFill>
                      <a:schemeClr val="accent1">
                        <a:lumMod val="20000"/>
                        <a:lumOff val="80000"/>
                      </a:schemeClr>
                    </a:solidFill>
                  </a:tcPr>
                </a:tc>
                <a:tc gridSpan="2">
                  <a:txBody>
                    <a:bodyPr/>
                    <a:lstStyle/>
                    <a:p>
                      <a:pPr algn="ctr" fontAlgn="b"/>
                      <a:r>
                        <a:rPr lang="en-US" altLang="zh-TW" sz="1000" b="0" i="0" u="sng" strike="noStrike" baseline="0" dirty="0">
                          <a:solidFill>
                            <a:schemeClr val="bg1"/>
                          </a:solidFill>
                          <a:latin typeface="Tahoma" panose="020B0604030504040204" pitchFamily="34" charset="0"/>
                          <a:ea typeface="Tahoma" panose="020B0604030504040204" pitchFamily="34" charset="0"/>
                          <a:cs typeface="Tahoma" panose="020B0604030504040204" pitchFamily="34" charset="0"/>
                        </a:rPr>
                        <a:t>Investor A</a:t>
                      </a:r>
                      <a:endParaRPr lang="zh-TW" altLang="en-US" sz="1000" b="0" i="0" u="sng" strike="noStrike" baseline="0" dirty="0">
                        <a:solidFill>
                          <a:schemeClr val="bg1"/>
                        </a:solidFill>
                        <a:latin typeface="Tahoma" panose="020B0604030504040204" pitchFamily="34" charset="0"/>
                        <a:ea typeface="+mn-ea"/>
                        <a:cs typeface="Tahoma" panose="020B0604030504040204" pitchFamily="34" charset="0"/>
                      </a:endParaRPr>
                    </a:p>
                  </a:txBody>
                  <a:tcPr marL="0" marR="45720" marT="36000" marB="36000" anchor="ctr">
                    <a:lnL>
                      <a:noFill/>
                    </a:lnL>
                    <a:lnR w="19050" cap="flat" cmpd="sng" algn="ctr">
                      <a:solidFill>
                        <a:schemeClr val="tx1"/>
                      </a:solidFill>
                      <a:prstDash val="solid"/>
                      <a:round/>
                      <a:headEnd type="none" w="med" len="med"/>
                      <a:tailEnd type="none" w="med" len="med"/>
                    </a:lnR>
                    <a:lnT>
                      <a:noFill/>
                    </a:lnT>
                    <a:lnB>
                      <a:noFill/>
                    </a:lnB>
                    <a:solidFill>
                      <a:schemeClr val="accent1"/>
                    </a:solidFill>
                  </a:tcPr>
                </a:tc>
                <a:tc hMerge="1">
                  <a:txBody>
                    <a:bodyPr/>
                    <a:lstStyle/>
                    <a:p>
                      <a:endParaRPr lang="en-US"/>
                    </a:p>
                  </a:txBody>
                  <a:tcPr/>
                </a:tc>
                <a:tc gridSpan="2">
                  <a:txBody>
                    <a:bodyPr/>
                    <a:lstStyle/>
                    <a:p>
                      <a:pPr algn="ctr" fontAlgn="b"/>
                      <a:r>
                        <a:rPr lang="en-US" altLang="zh-TW" sz="1000" b="0" i="0" u="sng" strike="noStrike" baseline="0" dirty="0">
                          <a:solidFill>
                            <a:schemeClr val="bg1"/>
                          </a:solidFill>
                          <a:latin typeface="Tahoma" panose="020B0604030504040204" pitchFamily="34" charset="0"/>
                          <a:ea typeface="Tahoma" panose="020B0604030504040204" pitchFamily="34" charset="0"/>
                          <a:cs typeface="Tahoma" panose="020B0604030504040204" pitchFamily="34" charset="0"/>
                        </a:rPr>
                        <a:t>Investor B</a:t>
                      </a:r>
                      <a:endParaRPr lang="zh-TW" altLang="en-US" sz="1000" b="0" i="0" u="sng" strike="noStrike" baseline="0" dirty="0">
                        <a:solidFill>
                          <a:schemeClr val="bg1"/>
                        </a:solidFill>
                        <a:latin typeface="Tahoma" panose="020B0604030504040204" pitchFamily="34" charset="0"/>
                        <a:ea typeface="+mn-ea"/>
                        <a:cs typeface="Tahoma" panose="020B0604030504040204" pitchFamily="34" charset="0"/>
                      </a:endParaRPr>
                    </a:p>
                  </a:txBody>
                  <a:tcPr marL="0" marR="45720" marT="36000" marB="36000" anchor="ctr">
                    <a:lnL w="19050" cap="flat" cmpd="sng" algn="ctr">
                      <a:solidFill>
                        <a:schemeClr val="tx1"/>
                      </a:solidFill>
                      <a:prstDash val="solid"/>
                      <a:round/>
                      <a:headEnd type="none" w="med" len="med"/>
                      <a:tailEnd type="none" w="med" len="med"/>
                    </a:lnL>
                    <a:lnR>
                      <a:noFill/>
                    </a:lnR>
                    <a:lnT>
                      <a:noFill/>
                    </a:lnT>
                    <a:lnB>
                      <a:noFill/>
                    </a:lnB>
                    <a:solidFill>
                      <a:schemeClr val="accent2"/>
                    </a:solidFill>
                  </a:tcPr>
                </a:tc>
                <a:tc hMerge="1">
                  <a:txBody>
                    <a:bodyPr/>
                    <a:lstStyle/>
                    <a:p>
                      <a:endParaRPr lang="en-US"/>
                    </a:p>
                  </a:txBody>
                  <a:tcPr/>
                </a:tc>
                <a:extLst>
                  <a:ext uri="{0D108BD9-81ED-4DB2-BD59-A6C34878D82A}">
                    <a16:rowId xmlns:a16="http://schemas.microsoft.com/office/drawing/2014/main" val="10000"/>
                  </a:ext>
                </a:extLst>
              </a:tr>
              <a:tr h="159196">
                <a:tc>
                  <a:txBody>
                    <a:bodyPr/>
                    <a:lstStyle/>
                    <a:p>
                      <a:pPr algn="l" fontAlgn="b"/>
                      <a:endPar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altLang="zh-TW"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Annual contribution</a:t>
                      </a:r>
                      <a:endParaRPr lang="zh-TW" altLang="en-US" sz="800" b="0" i="0" u="none" strike="noStrike" baseline="0" dirty="0">
                        <a:solidFill>
                          <a:srgbClr val="000000"/>
                        </a:solidFill>
                        <a:latin typeface="Tahoma" panose="020B0604030504040204" pitchFamily="34" charset="0"/>
                        <a:ea typeface="+mn-ea"/>
                        <a:cs typeface="Tahoma" panose="020B0604030504040204" pitchFamily="34" charset="0"/>
                      </a:endParaRPr>
                    </a:p>
                  </a:txBody>
                  <a:tcPr marL="0" marR="45720" marT="0" marB="0" anchor="b">
                    <a:lnL>
                      <a:noFill/>
                    </a:lnL>
                    <a:lnR>
                      <a:noFill/>
                    </a:lnR>
                    <a:lnT>
                      <a:noFill/>
                    </a:lnT>
                    <a:lnB>
                      <a:noFill/>
                    </a:lnB>
                    <a:no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zh-TW"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Accumulated values</a:t>
                      </a:r>
                      <a:endParaRPr lang="zh-TW" altLang="en-US" sz="800" b="0" i="0" u="none" strike="noStrike" baseline="0" dirty="0">
                        <a:solidFill>
                          <a:srgbClr val="000000"/>
                        </a:solidFill>
                        <a:latin typeface="Tahoma" panose="020B0604030504040204" pitchFamily="34" charset="0"/>
                        <a:ea typeface="+mn-ea"/>
                        <a:cs typeface="Tahoma" panose="020B0604030504040204" pitchFamily="34" charset="0"/>
                      </a:endParaRP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altLang="zh-TW"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Annual contribution</a:t>
                      </a:r>
                      <a:endParaRPr lang="zh-TW" altLang="en-US" sz="800" b="0" i="0" u="none" strike="noStrike" baseline="0" dirty="0">
                        <a:solidFill>
                          <a:srgbClr val="000000"/>
                        </a:solidFill>
                        <a:latin typeface="Tahoma" panose="020B0604030504040204" pitchFamily="34" charset="0"/>
                        <a:ea typeface="+mn-ea"/>
                        <a:cs typeface="Tahoma" panose="020B0604030504040204" pitchFamily="34" charset="0"/>
                      </a:endParaRP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zh-TW"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Accumulated values</a:t>
                      </a:r>
                      <a:endParaRPr lang="zh-TW" altLang="en-US" sz="800" b="0" i="0" u="none" strike="noStrike" baseline="0" dirty="0">
                        <a:solidFill>
                          <a:srgbClr val="000000"/>
                        </a:solidFill>
                        <a:latin typeface="Tahoma" panose="020B0604030504040204" pitchFamily="34" charset="0"/>
                        <a:ea typeface="+mn-ea"/>
                        <a:cs typeface="Tahoma" panose="020B0604030504040204" pitchFamily="34" charset="0"/>
                      </a:endParaRPr>
                    </a:p>
                  </a:txBody>
                  <a:tcPr marL="0" marR="45720" marT="0" marB="0" anchor="b">
                    <a:lnL>
                      <a:noFill/>
                    </a:lnL>
                    <a:lnR>
                      <a:noFill/>
                    </a:lnR>
                    <a:lnT>
                      <a:noFill/>
                    </a:lnT>
                    <a:lnB>
                      <a:noFill/>
                    </a:lnB>
                    <a:noFill/>
                  </a:tcPr>
                </a:tc>
                <a:extLst>
                  <a:ext uri="{0D108BD9-81ED-4DB2-BD59-A6C34878D82A}">
                    <a16:rowId xmlns:a16="http://schemas.microsoft.com/office/drawing/2014/main" val="10001"/>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$66,600</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extLst>
                  <a:ext uri="{0D108BD9-81ED-4DB2-BD59-A6C34878D82A}">
                    <a16:rowId xmlns:a16="http://schemas.microsoft.com/office/drawing/2014/main" val="10002"/>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$140,526</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extLst>
                  <a:ext uri="{0D108BD9-81ED-4DB2-BD59-A6C34878D82A}">
                    <a16:rowId xmlns:a16="http://schemas.microsoft.com/office/drawing/2014/main" val="10003"/>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3</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$222,584</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extLst>
                  <a:ext uri="{0D108BD9-81ED-4DB2-BD59-A6C34878D82A}">
                    <a16:rowId xmlns:a16="http://schemas.microsoft.com/office/drawing/2014/main" val="10004"/>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4</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$313,668</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extLst>
                  <a:ext uri="{0D108BD9-81ED-4DB2-BD59-A6C34878D82A}">
                    <a16:rowId xmlns:a16="http://schemas.microsoft.com/office/drawing/2014/main" val="10005"/>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5</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$414,772</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extLst>
                  <a:ext uri="{0D108BD9-81ED-4DB2-BD59-A6C34878D82A}">
                    <a16:rowId xmlns:a16="http://schemas.microsoft.com/office/drawing/2014/main" val="10006"/>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$526,996</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extLst>
                  <a:ext uri="{0D108BD9-81ED-4DB2-BD59-A6C34878D82A}">
                    <a16:rowId xmlns:a16="http://schemas.microsoft.com/office/drawing/2014/main" val="10007"/>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7</a:t>
                      </a:r>
                    </a:p>
                  </a:txBody>
                  <a:tcPr marL="0" marR="45720" marT="0" marB="0" anchor="b">
                    <a:lnL>
                      <a:noFill/>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$584,966</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$66,600</a:t>
                      </a:r>
                    </a:p>
                  </a:txBody>
                  <a:tcPr marL="0" marR="45720" marT="0" marB="0" anchor="b">
                    <a:lnL>
                      <a:noFill/>
                    </a:lnL>
                    <a:lnR>
                      <a:noFill/>
                    </a:lnR>
                    <a:lnT>
                      <a:noFill/>
                    </a:lnT>
                    <a:lnB>
                      <a:noFill/>
                    </a:lnB>
                    <a:noFill/>
                  </a:tcPr>
                </a:tc>
                <a:extLst>
                  <a:ext uri="{0D108BD9-81ED-4DB2-BD59-A6C34878D82A}">
                    <a16:rowId xmlns:a16="http://schemas.microsoft.com/office/drawing/2014/main" val="10008"/>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8</a:t>
                      </a:r>
                    </a:p>
                  </a:txBody>
                  <a:tcPr marL="0" marR="45720" marT="0" marB="0" anchor="b">
                    <a:lnL>
                      <a:noFill/>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$649,312</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$140,526</a:t>
                      </a:r>
                    </a:p>
                  </a:txBody>
                  <a:tcPr marL="0" marR="45720" marT="0" marB="0" anchor="b">
                    <a:lnL>
                      <a:noFill/>
                    </a:lnL>
                    <a:lnR>
                      <a:noFill/>
                    </a:lnR>
                    <a:lnT>
                      <a:noFill/>
                    </a:lnT>
                    <a:lnB>
                      <a:noFill/>
                    </a:lnB>
                    <a:noFill/>
                  </a:tcPr>
                </a:tc>
                <a:extLst>
                  <a:ext uri="{0D108BD9-81ED-4DB2-BD59-A6C34878D82A}">
                    <a16:rowId xmlns:a16="http://schemas.microsoft.com/office/drawing/2014/main" val="10009"/>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9</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$720,737</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$222,584</a:t>
                      </a:r>
                    </a:p>
                  </a:txBody>
                  <a:tcPr marL="0" marR="45720" marT="0" marB="0" anchor="b">
                    <a:lnL>
                      <a:noFill/>
                    </a:lnL>
                    <a:lnR>
                      <a:noFill/>
                    </a:lnR>
                    <a:lnT>
                      <a:noFill/>
                    </a:lnT>
                    <a:lnB>
                      <a:noFill/>
                    </a:lnB>
                    <a:noFill/>
                  </a:tcPr>
                </a:tc>
                <a:extLst>
                  <a:ext uri="{0D108BD9-81ED-4DB2-BD59-A6C34878D82A}">
                    <a16:rowId xmlns:a16="http://schemas.microsoft.com/office/drawing/2014/main" val="10010"/>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10</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$800,018</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$313,668</a:t>
                      </a:r>
                    </a:p>
                  </a:txBody>
                  <a:tcPr marL="0" marR="45720" marT="0" marB="0" anchor="b">
                    <a:lnL>
                      <a:noFill/>
                    </a:lnL>
                    <a:lnR>
                      <a:noFill/>
                    </a:lnR>
                    <a:lnT>
                      <a:noFill/>
                    </a:lnT>
                    <a:lnB>
                      <a:noFill/>
                    </a:lnB>
                    <a:noFill/>
                  </a:tcPr>
                </a:tc>
                <a:extLst>
                  <a:ext uri="{0D108BD9-81ED-4DB2-BD59-A6C34878D82A}">
                    <a16:rowId xmlns:a16="http://schemas.microsoft.com/office/drawing/2014/main" val="10011"/>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12</a:t>
                      </a:r>
                    </a:p>
                  </a:txBody>
                  <a:tcPr marL="0" marR="45720" marT="0" marB="0" anchor="b">
                    <a:lnL>
                      <a:noFill/>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$985,702</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$526,996</a:t>
                      </a:r>
                    </a:p>
                  </a:txBody>
                  <a:tcPr marL="0" marR="45720" marT="0" marB="0" anchor="b">
                    <a:lnL>
                      <a:noFill/>
                    </a:lnL>
                    <a:lnR>
                      <a:noFill/>
                    </a:lnR>
                    <a:lnT>
                      <a:noFill/>
                    </a:lnT>
                    <a:lnB>
                      <a:noFill/>
                    </a:lnB>
                    <a:noFill/>
                  </a:tcPr>
                </a:tc>
                <a:extLst>
                  <a:ext uri="{0D108BD9-81ED-4DB2-BD59-A6C34878D82A}">
                    <a16:rowId xmlns:a16="http://schemas.microsoft.com/office/drawing/2014/main" val="10012"/>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14</a:t>
                      </a:r>
                    </a:p>
                  </a:txBody>
                  <a:tcPr marL="0" marR="45720" marT="0" marB="0" anchor="b">
                    <a:lnL>
                      <a:noFill/>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$1,214,483</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$789,838</a:t>
                      </a:r>
                    </a:p>
                  </a:txBody>
                  <a:tcPr marL="0" marR="45720" marT="0" marB="0" anchor="b">
                    <a:lnL>
                      <a:noFill/>
                    </a:lnL>
                    <a:lnR>
                      <a:noFill/>
                    </a:lnR>
                    <a:lnT>
                      <a:noFill/>
                    </a:lnT>
                    <a:lnB>
                      <a:noFill/>
                    </a:lnB>
                    <a:noFill/>
                  </a:tcPr>
                </a:tc>
                <a:extLst>
                  <a:ext uri="{0D108BD9-81ED-4DB2-BD59-A6C34878D82A}">
                    <a16:rowId xmlns:a16="http://schemas.microsoft.com/office/drawing/2014/main" val="10013"/>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16</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$1,496,365</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$1,113,686</a:t>
                      </a:r>
                    </a:p>
                  </a:txBody>
                  <a:tcPr marL="0" marR="45720" marT="0" marB="0" anchor="b">
                    <a:lnL>
                      <a:noFill/>
                    </a:lnL>
                    <a:lnR>
                      <a:noFill/>
                    </a:lnR>
                    <a:lnT>
                      <a:noFill/>
                    </a:lnT>
                    <a:lnB>
                      <a:noFill/>
                    </a:lnB>
                    <a:noFill/>
                  </a:tcPr>
                </a:tc>
                <a:extLst>
                  <a:ext uri="{0D108BD9-81ED-4DB2-BD59-A6C34878D82A}">
                    <a16:rowId xmlns:a16="http://schemas.microsoft.com/office/drawing/2014/main" val="10014"/>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18</a:t>
                      </a:r>
                    </a:p>
                  </a:txBody>
                  <a:tcPr marL="0" marR="45720" marT="0" marB="0" anchor="b">
                    <a:lnL>
                      <a:noFill/>
                    </a:lnL>
                    <a:lnR>
                      <a:noFill/>
                    </a:lnR>
                    <a:lnT>
                      <a:noFill/>
                    </a:lnT>
                    <a:lnB>
                      <a:noFill/>
                    </a:lnB>
                    <a:noFill/>
                  </a:tcPr>
                </a:tc>
                <a:tc>
                  <a:txBody>
                    <a:bodyPr/>
                    <a:lstStyle/>
                    <a:p>
                      <a:pPr algn="l" fontAlgn="b"/>
                      <a:endPar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$1,843,671</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$1,512,698</a:t>
                      </a:r>
                    </a:p>
                  </a:txBody>
                  <a:tcPr marL="0" marR="45720" marT="0" marB="0" anchor="b">
                    <a:lnL>
                      <a:noFill/>
                    </a:lnL>
                    <a:lnR>
                      <a:noFill/>
                    </a:lnR>
                    <a:lnT>
                      <a:noFill/>
                    </a:lnT>
                    <a:lnB>
                      <a:noFill/>
                    </a:lnB>
                    <a:noFill/>
                  </a:tcPr>
                </a:tc>
                <a:extLst>
                  <a:ext uri="{0D108BD9-81ED-4DB2-BD59-A6C34878D82A}">
                    <a16:rowId xmlns:a16="http://schemas.microsoft.com/office/drawing/2014/main" val="10015"/>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20</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$2,271,587</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$2,004,322</a:t>
                      </a:r>
                    </a:p>
                  </a:txBody>
                  <a:tcPr marL="0" marR="45720" marT="0" marB="0" anchor="b">
                    <a:lnL>
                      <a:noFill/>
                    </a:lnL>
                    <a:lnR>
                      <a:noFill/>
                    </a:lnR>
                    <a:lnT>
                      <a:noFill/>
                    </a:lnT>
                    <a:lnB>
                      <a:noFill/>
                    </a:lnB>
                    <a:noFill/>
                  </a:tcPr>
                </a:tc>
                <a:extLst>
                  <a:ext uri="{0D108BD9-81ED-4DB2-BD59-A6C34878D82A}">
                    <a16:rowId xmlns:a16="http://schemas.microsoft.com/office/drawing/2014/main" val="10016"/>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22</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$2,798,822</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$2,610,051</a:t>
                      </a:r>
                    </a:p>
                  </a:txBody>
                  <a:tcPr marL="0" marR="45720" marT="0" marB="0" anchor="b">
                    <a:lnL>
                      <a:noFill/>
                    </a:lnL>
                    <a:lnR>
                      <a:noFill/>
                    </a:lnR>
                    <a:lnT>
                      <a:noFill/>
                    </a:lnT>
                    <a:lnB>
                      <a:noFill/>
                    </a:lnB>
                    <a:noFill/>
                  </a:tcPr>
                </a:tc>
                <a:extLst>
                  <a:ext uri="{0D108BD9-81ED-4DB2-BD59-A6C34878D82A}">
                    <a16:rowId xmlns:a16="http://schemas.microsoft.com/office/drawing/2014/main" val="10017"/>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24</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$3,448,429</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$3,356,369</a:t>
                      </a:r>
                    </a:p>
                  </a:txBody>
                  <a:tcPr marL="0" marR="45720" marT="0" marB="0" anchor="b">
                    <a:lnL>
                      <a:noFill/>
                    </a:lnL>
                    <a:lnR>
                      <a:noFill/>
                    </a:lnR>
                    <a:lnT>
                      <a:noFill/>
                    </a:lnT>
                    <a:lnB>
                      <a:noFill/>
                    </a:lnB>
                    <a:noFill/>
                  </a:tcPr>
                </a:tc>
                <a:extLst>
                  <a:ext uri="{0D108BD9-81ED-4DB2-BD59-A6C34878D82A}">
                    <a16:rowId xmlns:a16="http://schemas.microsoft.com/office/drawing/2014/main" val="10018"/>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25</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$3,827,756</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$3,792,170</a:t>
                      </a:r>
                    </a:p>
                  </a:txBody>
                  <a:tcPr marL="0" marR="45720" marT="0" marB="0" anchor="b">
                    <a:lnL>
                      <a:noFill/>
                    </a:lnL>
                    <a:lnR>
                      <a:noFill/>
                    </a:lnR>
                    <a:lnT>
                      <a:noFill/>
                    </a:lnT>
                    <a:lnB>
                      <a:noFill/>
                    </a:lnB>
                    <a:noFill/>
                  </a:tcPr>
                </a:tc>
                <a:extLst>
                  <a:ext uri="{0D108BD9-81ED-4DB2-BD59-A6C34878D82A}">
                    <a16:rowId xmlns:a16="http://schemas.microsoft.com/office/drawing/2014/main" val="10019"/>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26</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$4,248,810</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$4,275,909</a:t>
                      </a:r>
                    </a:p>
                  </a:txBody>
                  <a:tcPr marL="0" marR="45720" marT="0" marB="0" anchor="b">
                    <a:lnL>
                      <a:noFill/>
                    </a:lnL>
                    <a:lnR>
                      <a:noFill/>
                    </a:lnR>
                    <a:lnT>
                      <a:noFill/>
                    </a:lnT>
                    <a:lnB>
                      <a:noFill/>
                    </a:lnB>
                    <a:noFill/>
                  </a:tcPr>
                </a:tc>
                <a:extLst>
                  <a:ext uri="{0D108BD9-81ED-4DB2-BD59-A6C34878D82A}">
                    <a16:rowId xmlns:a16="http://schemas.microsoft.com/office/drawing/2014/main" val="10020"/>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27</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$4,716,179</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$4,812,859</a:t>
                      </a:r>
                    </a:p>
                  </a:txBody>
                  <a:tcPr marL="0" marR="45720" marT="0" marB="0" anchor="b">
                    <a:lnL>
                      <a:noFill/>
                    </a:lnL>
                    <a:lnR>
                      <a:noFill/>
                    </a:lnR>
                    <a:lnT>
                      <a:noFill/>
                    </a:lnT>
                    <a:lnB>
                      <a:noFill/>
                    </a:lnB>
                    <a:noFill/>
                  </a:tcPr>
                </a:tc>
                <a:extLst>
                  <a:ext uri="{0D108BD9-81ED-4DB2-BD59-A6C34878D82A}">
                    <a16:rowId xmlns:a16="http://schemas.microsoft.com/office/drawing/2014/main" val="10021"/>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28</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$5,234,958</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$5,408,873</a:t>
                      </a:r>
                    </a:p>
                  </a:txBody>
                  <a:tcPr marL="0" marR="45720" marT="0" marB="0" anchor="b">
                    <a:lnL>
                      <a:noFill/>
                    </a:lnL>
                    <a:lnR>
                      <a:noFill/>
                    </a:lnR>
                    <a:lnT>
                      <a:noFill/>
                    </a:lnT>
                    <a:lnB>
                      <a:noFill/>
                    </a:lnB>
                    <a:noFill/>
                  </a:tcPr>
                </a:tc>
                <a:extLst>
                  <a:ext uri="{0D108BD9-81ED-4DB2-BD59-A6C34878D82A}">
                    <a16:rowId xmlns:a16="http://schemas.microsoft.com/office/drawing/2014/main" val="10022"/>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29</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$5,810,804</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$6,070,449</a:t>
                      </a:r>
                    </a:p>
                  </a:txBody>
                  <a:tcPr marL="0" marR="45720" marT="0" marB="0" anchor="b">
                    <a:lnL>
                      <a:noFill/>
                    </a:lnL>
                    <a:lnR>
                      <a:noFill/>
                    </a:lnR>
                    <a:lnT>
                      <a:noFill/>
                    </a:lnT>
                    <a:lnB>
                      <a:noFill/>
                    </a:lnB>
                    <a:noFill/>
                  </a:tcPr>
                </a:tc>
                <a:extLst>
                  <a:ext uri="{0D108BD9-81ED-4DB2-BD59-A6C34878D82A}">
                    <a16:rowId xmlns:a16="http://schemas.microsoft.com/office/drawing/2014/main" val="10023"/>
                  </a:ext>
                </a:extLst>
              </a:tr>
              <a:tr h="159196">
                <a:tc>
                  <a:txBody>
                    <a:bodyPr/>
                    <a:lstStyle/>
                    <a:p>
                      <a:pPr algn="l" fontAlgn="b"/>
                      <a:r>
                        <a:rPr lang="en-US" sz="8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30</a:t>
                      </a:r>
                    </a:p>
                  </a:txBody>
                  <a:tcPr marL="0" marR="45720" marT="0" marB="0" anchor="b">
                    <a:lnL>
                      <a:noFill/>
                    </a:lnL>
                    <a:lnR>
                      <a:noFill/>
                    </a:lnR>
                    <a:lnT>
                      <a:noFill/>
                    </a:lnT>
                    <a:lnB>
                      <a:noFill/>
                    </a:lnB>
                    <a:noFill/>
                  </a:tcPr>
                </a:tc>
                <a:tc>
                  <a:txBody>
                    <a:bodyPr/>
                    <a:lstStyle/>
                    <a:p>
                      <a:pPr algn="l" fontAlgn="b"/>
                      <a:endParaRPr lang="en-US" sz="800" b="0" i="0" u="none" strike="noStrike" baseline="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$6,449,992</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8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$6,804,798</a:t>
                      </a:r>
                    </a:p>
                  </a:txBody>
                  <a:tcPr marL="0" marR="45720" marT="0" marB="0" anchor="b">
                    <a:lnL>
                      <a:noFill/>
                    </a:lnL>
                    <a:lnR>
                      <a:noFill/>
                    </a:lnR>
                    <a:lnT>
                      <a:noFill/>
                    </a:lnT>
                    <a:lnB>
                      <a:noFill/>
                    </a:lnB>
                    <a:noFill/>
                  </a:tcPr>
                </a:tc>
                <a:extLst>
                  <a:ext uri="{0D108BD9-81ED-4DB2-BD59-A6C34878D82A}">
                    <a16:rowId xmlns:a16="http://schemas.microsoft.com/office/drawing/2014/main" val="10024"/>
                  </a:ext>
                </a:extLst>
              </a:tr>
              <a:tr h="159196">
                <a:tc>
                  <a:txBody>
                    <a:bodyPr/>
                    <a:lstStyle/>
                    <a:p>
                      <a:pPr algn="l" fontAlgn="b"/>
                      <a:r>
                        <a:rPr lang="en-US" altLang="zh-TW" sz="10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Total Contribution</a:t>
                      </a:r>
                      <a:endParaRPr lang="zh-TW" altLang="en-US" sz="1000" b="1" i="0" u="none" strike="noStrike" baseline="0" dirty="0">
                        <a:solidFill>
                          <a:srgbClr val="000000"/>
                        </a:solidFill>
                        <a:latin typeface="Tahoma" panose="020B0604030504040204" pitchFamily="34" charset="0"/>
                        <a:ea typeface="+mn-ea"/>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$360,000</a:t>
                      </a:r>
                    </a:p>
                  </a:txBody>
                  <a:tcPr marL="0" marR="45720" marT="0" marB="0" anchor="b">
                    <a:lnL>
                      <a:noFill/>
                    </a:lnL>
                    <a:lnR>
                      <a:noFill/>
                    </a:lnR>
                    <a:lnT>
                      <a:noFill/>
                    </a:lnT>
                    <a:lnB>
                      <a:noFill/>
                    </a:lnB>
                    <a:noFill/>
                  </a:tcPr>
                </a:tc>
                <a:tc>
                  <a:txBody>
                    <a:bodyPr/>
                    <a:lstStyle/>
                    <a:p>
                      <a:pPr algn="l" fontAlgn="b"/>
                      <a:endPar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$1,440,000</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b"/>
                      <a:endPar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extLst>
                  <a:ext uri="{0D108BD9-81ED-4DB2-BD59-A6C34878D82A}">
                    <a16:rowId xmlns:a16="http://schemas.microsoft.com/office/drawing/2014/main" val="10025"/>
                  </a:ext>
                </a:extLst>
              </a:tr>
              <a:tr h="159196">
                <a:tc>
                  <a:txBody>
                    <a:bodyPr/>
                    <a:lstStyle/>
                    <a:p>
                      <a:pPr algn="l" fontAlgn="b"/>
                      <a:r>
                        <a:rPr lang="en-US" altLang="zh-TW" sz="10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Total Accumulation</a:t>
                      </a:r>
                      <a:endParaRPr lang="zh-TW" altLang="en-US" sz="1000" b="1" i="0" u="none" strike="noStrike" baseline="0" dirty="0">
                        <a:solidFill>
                          <a:srgbClr val="000000"/>
                        </a:solidFill>
                        <a:latin typeface="Tahoma" panose="020B0604030504040204" pitchFamily="34" charset="0"/>
                        <a:ea typeface="+mn-ea"/>
                        <a:cs typeface="Tahoma" panose="020B0604030504040204" pitchFamily="34" charset="0"/>
                      </a:endParaRPr>
                    </a:p>
                  </a:txBody>
                  <a:tcPr marL="0" marR="45720" marT="0" marB="0" anchor="b">
                    <a:lnL>
                      <a:noFill/>
                    </a:lnL>
                    <a:lnR>
                      <a:noFill/>
                    </a:lnR>
                    <a:lnT>
                      <a:noFill/>
                    </a:lnT>
                    <a:lnB>
                      <a:noFill/>
                    </a:lnB>
                    <a:noFill/>
                  </a:tcPr>
                </a:tc>
                <a:tc>
                  <a:txBody>
                    <a:bodyPr/>
                    <a:lstStyle/>
                    <a:p>
                      <a:pPr algn="l" fontAlgn="b"/>
                      <a:endPar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$6,449,992</a:t>
                      </a: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l" fontAlgn="b"/>
                      <a:endPar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r" fontAlgn="b"/>
                      <a:r>
                        <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$6,804,798</a:t>
                      </a:r>
                    </a:p>
                  </a:txBody>
                  <a:tcPr marL="0" marR="45720" marT="0" marB="0" anchor="b">
                    <a:lnL>
                      <a:noFill/>
                    </a:lnL>
                    <a:lnR>
                      <a:noFill/>
                    </a:lnR>
                    <a:lnT>
                      <a:noFill/>
                    </a:lnT>
                    <a:lnB>
                      <a:noFill/>
                    </a:lnB>
                    <a:noFill/>
                  </a:tcPr>
                </a:tc>
                <a:extLst>
                  <a:ext uri="{0D108BD9-81ED-4DB2-BD59-A6C34878D82A}">
                    <a16:rowId xmlns:a16="http://schemas.microsoft.com/office/drawing/2014/main" val="10026"/>
                  </a:ext>
                </a:extLst>
              </a:tr>
              <a:tr h="159196">
                <a:tc>
                  <a:txBody>
                    <a:bodyPr/>
                    <a:lstStyle/>
                    <a:p>
                      <a:pPr algn="l" fontAlgn="b"/>
                      <a:r>
                        <a:rPr lang="en-US" altLang="zh-TW" sz="1000" b="1"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Return</a:t>
                      </a:r>
                      <a:r>
                        <a:rPr lang="zh-TW" altLang="en-US" sz="1000" b="1" i="0" u="none" strike="noStrike" baseline="0" dirty="0">
                          <a:solidFill>
                            <a:srgbClr val="000000"/>
                          </a:solidFill>
                          <a:latin typeface="Tahoma" panose="020B0604030504040204" pitchFamily="34" charset="0"/>
                          <a:ea typeface="Source Han Sans TC" panose="020B0500000000000000" pitchFamily="34" charset="-128"/>
                          <a:cs typeface="Tahoma" panose="020B0604030504040204" pitchFamily="34" charset="0"/>
                        </a:rPr>
                        <a:t> </a:t>
                      </a:r>
                      <a:r>
                        <a:rPr lang="en-US" altLang="zh-TW" sz="1000" b="1" i="0" u="none" strike="noStrike" baseline="30000" dirty="0">
                          <a:solidFill>
                            <a:srgbClr val="000000"/>
                          </a:solidFill>
                          <a:latin typeface="Tahoma" panose="020B0604030504040204" pitchFamily="34" charset="0"/>
                          <a:ea typeface="Tahoma" panose="020B0604030504040204" pitchFamily="34" charset="0"/>
                          <a:cs typeface="Tahoma" panose="020B0604030504040204" pitchFamily="34" charset="0"/>
                        </a:rPr>
                        <a:t>(1)</a:t>
                      </a:r>
                      <a:endParaRPr lang="zh-TW" altLang="en-US" sz="1000" b="1" i="0" u="none" strike="noStrike" baseline="30000" dirty="0">
                        <a:solidFill>
                          <a:srgbClr val="000000"/>
                        </a:solidFill>
                        <a:latin typeface="Tahoma" panose="020B0604030504040204" pitchFamily="34" charset="0"/>
                        <a:ea typeface="Source Han Sans TC" panose="020B0500000000000000" pitchFamily="34" charset="-128"/>
                        <a:cs typeface="Tahoma" panose="020B0604030504040204" pitchFamily="34" charset="0"/>
                      </a:endParaRPr>
                    </a:p>
                  </a:txBody>
                  <a:tcPr marL="0" marR="45720" marT="0" marB="0" anchor="b">
                    <a:lnL>
                      <a:noFill/>
                    </a:lnL>
                    <a:lnR>
                      <a:noFill/>
                    </a:lnR>
                    <a:lnT>
                      <a:noFill/>
                    </a:lnT>
                    <a:lnB>
                      <a:noFill/>
                    </a:lnB>
                    <a:noFill/>
                  </a:tcPr>
                </a:tc>
                <a:tc>
                  <a:txBody>
                    <a:bodyPr/>
                    <a:lstStyle/>
                    <a:p>
                      <a:pPr algn="r" fontAlgn="b"/>
                      <a:r>
                        <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1792%</a:t>
                      </a:r>
                    </a:p>
                  </a:txBody>
                  <a:tcPr marL="0" marR="45720" marT="0" marB="0" anchor="b">
                    <a:lnL>
                      <a:noFill/>
                    </a:lnL>
                    <a:lnR>
                      <a:noFill/>
                    </a:lnR>
                    <a:lnT>
                      <a:noFill/>
                    </a:lnT>
                    <a:lnB>
                      <a:noFill/>
                    </a:lnB>
                    <a:noFill/>
                  </a:tcPr>
                </a:tc>
                <a:tc>
                  <a:txBody>
                    <a:bodyPr/>
                    <a:lstStyle/>
                    <a:p>
                      <a:pPr algn="l" fontAlgn="b"/>
                      <a:endPar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w="19050" cap="flat" cmpd="sng" algn="ctr">
                      <a:solidFill>
                        <a:schemeClr val="tx1"/>
                      </a:solidFill>
                      <a:prstDash val="solid"/>
                      <a:round/>
                      <a:headEnd type="none" w="med" len="med"/>
                      <a:tailEnd type="none" w="med" len="med"/>
                    </a:lnR>
                    <a:lnT>
                      <a:noFill/>
                    </a:lnT>
                    <a:lnB>
                      <a:noFill/>
                    </a:lnB>
                    <a:noFill/>
                  </a:tcPr>
                </a:tc>
                <a:tc>
                  <a:txBody>
                    <a:bodyPr/>
                    <a:lstStyle/>
                    <a:p>
                      <a:pPr algn="r" fontAlgn="b"/>
                      <a:r>
                        <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473%</a:t>
                      </a:r>
                    </a:p>
                  </a:txBody>
                  <a:tcPr marL="0" marR="45720" marT="0" marB="0" anchor="b">
                    <a:lnL w="19050" cap="flat" cmpd="sng" algn="ctr">
                      <a:solidFill>
                        <a:schemeClr val="tx1"/>
                      </a:solidFill>
                      <a:prstDash val="solid"/>
                      <a:round/>
                      <a:headEnd type="none" w="med" len="med"/>
                      <a:tailEnd type="none" w="med" len="med"/>
                    </a:lnL>
                    <a:lnR>
                      <a:noFill/>
                    </a:lnR>
                    <a:lnT>
                      <a:noFill/>
                    </a:lnT>
                    <a:lnB>
                      <a:noFill/>
                    </a:lnB>
                    <a:noFill/>
                  </a:tcPr>
                </a:tc>
                <a:tc>
                  <a:txBody>
                    <a:bodyPr/>
                    <a:lstStyle/>
                    <a:p>
                      <a:pPr algn="l" fontAlgn="b"/>
                      <a:endParaRPr lang="en-US" sz="1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txBody>
                  <a:tcPr marL="0" marR="45720" marT="0" marB="0" anchor="b">
                    <a:lnL>
                      <a:noFill/>
                    </a:lnL>
                    <a:lnR>
                      <a:noFill/>
                    </a:lnR>
                    <a:lnT>
                      <a:noFill/>
                    </a:lnT>
                    <a:lnB>
                      <a:noFill/>
                    </a:lnB>
                    <a:noFill/>
                  </a:tcPr>
                </a:tc>
                <a:extLst>
                  <a:ext uri="{0D108BD9-81ED-4DB2-BD59-A6C34878D82A}">
                    <a16:rowId xmlns:a16="http://schemas.microsoft.com/office/drawing/2014/main" val="10027"/>
                  </a:ext>
                </a:extLst>
              </a:tr>
            </a:tbl>
          </a:graphicData>
        </a:graphic>
      </p:graphicFrame>
      <p:grpSp>
        <p:nvGrpSpPr>
          <p:cNvPr id="8" name="Group 27">
            <a:extLst>
              <a:ext uri="{FF2B5EF4-FFF2-40B4-BE49-F238E27FC236}">
                <a16:creationId xmlns:a16="http://schemas.microsoft.com/office/drawing/2014/main" id="{C08243AE-3A42-4386-B5A3-1C3C5FC0A63F}"/>
              </a:ext>
            </a:extLst>
          </p:cNvPr>
          <p:cNvGrpSpPr/>
          <p:nvPr/>
        </p:nvGrpSpPr>
        <p:grpSpPr>
          <a:xfrm>
            <a:off x="4785550" y="1847190"/>
            <a:ext cx="3882111" cy="3690395"/>
            <a:chOff x="5910261" y="1940231"/>
            <a:chExt cx="3882111" cy="3690395"/>
          </a:xfrm>
        </p:grpSpPr>
        <p:sp>
          <p:nvSpPr>
            <p:cNvPr id="9" name="Rounded Rectangle 8">
              <a:extLst>
                <a:ext uri="{FF2B5EF4-FFF2-40B4-BE49-F238E27FC236}">
                  <a16:creationId xmlns:a16="http://schemas.microsoft.com/office/drawing/2014/main" id="{25F1CD92-7455-459A-BA96-E3B4BFD5CF4C}"/>
                </a:ext>
              </a:extLst>
            </p:cNvPr>
            <p:cNvSpPr/>
            <p:nvPr/>
          </p:nvSpPr>
          <p:spPr>
            <a:xfrm>
              <a:off x="5910261" y="1940231"/>
              <a:ext cx="1762125" cy="977086"/>
            </a:xfrm>
            <a:prstGeom prst="roundRect">
              <a:avLst/>
            </a:prstGeom>
            <a:noFill/>
            <a:ln w="1905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10" name="Rounded Rectangle 12">
              <a:extLst>
                <a:ext uri="{FF2B5EF4-FFF2-40B4-BE49-F238E27FC236}">
                  <a16:creationId xmlns:a16="http://schemas.microsoft.com/office/drawing/2014/main" id="{80848BC3-EA92-49D1-8C21-729B908171C1}"/>
                </a:ext>
              </a:extLst>
            </p:cNvPr>
            <p:cNvSpPr/>
            <p:nvPr/>
          </p:nvSpPr>
          <p:spPr>
            <a:xfrm>
              <a:off x="8030247" y="2844316"/>
              <a:ext cx="1762125" cy="2786310"/>
            </a:xfrm>
            <a:prstGeom prst="roundRect">
              <a:avLst/>
            </a:prstGeom>
            <a:noFill/>
            <a:ln w="1905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cxnSp>
          <p:nvCxnSpPr>
            <p:cNvPr id="11" name="Elbow Connector 15">
              <a:extLst>
                <a:ext uri="{FF2B5EF4-FFF2-40B4-BE49-F238E27FC236}">
                  <a16:creationId xmlns:a16="http://schemas.microsoft.com/office/drawing/2014/main" id="{4A9D1673-4178-4838-A97A-8C0607DC6180}"/>
                </a:ext>
              </a:extLst>
            </p:cNvPr>
            <p:cNvCxnSpPr>
              <a:cxnSpLocks/>
              <a:stCxn id="9" idx="3"/>
              <a:endCxn id="10" idx="1"/>
            </p:cNvCxnSpPr>
            <p:nvPr/>
          </p:nvCxnSpPr>
          <p:spPr>
            <a:xfrm>
              <a:off x="7672386" y="2428774"/>
              <a:ext cx="357861" cy="1808697"/>
            </a:xfrm>
            <a:prstGeom prst="bentConnector3">
              <a:avLst>
                <a:gd name="adj1" fmla="val 50000"/>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2" name="Group 28">
            <a:extLst>
              <a:ext uri="{FF2B5EF4-FFF2-40B4-BE49-F238E27FC236}">
                <a16:creationId xmlns:a16="http://schemas.microsoft.com/office/drawing/2014/main" id="{50F65094-8CEF-4B91-889F-0D55F3730E6B}"/>
              </a:ext>
            </a:extLst>
          </p:cNvPr>
          <p:cNvGrpSpPr/>
          <p:nvPr/>
        </p:nvGrpSpPr>
        <p:grpSpPr>
          <a:xfrm>
            <a:off x="4785551" y="5593289"/>
            <a:ext cx="2796652" cy="216245"/>
            <a:chOff x="5534024" y="5553075"/>
            <a:chExt cx="2796652" cy="216245"/>
          </a:xfrm>
        </p:grpSpPr>
        <p:sp>
          <p:nvSpPr>
            <p:cNvPr id="13" name="Rounded Rectangle 17">
              <a:extLst>
                <a:ext uri="{FF2B5EF4-FFF2-40B4-BE49-F238E27FC236}">
                  <a16:creationId xmlns:a16="http://schemas.microsoft.com/office/drawing/2014/main" id="{27793CC0-CB5C-42C9-AAB4-2132DEB411F2}"/>
                </a:ext>
              </a:extLst>
            </p:cNvPr>
            <p:cNvSpPr/>
            <p:nvPr/>
          </p:nvSpPr>
          <p:spPr>
            <a:xfrm>
              <a:off x="5534024" y="5553075"/>
              <a:ext cx="733425" cy="209550"/>
            </a:xfrm>
            <a:prstGeom prst="roundRect">
              <a:avLst/>
            </a:prstGeom>
            <a:noFill/>
            <a:ln w="1905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14" name="Rounded Rectangle 18">
              <a:extLst>
                <a:ext uri="{FF2B5EF4-FFF2-40B4-BE49-F238E27FC236}">
                  <a16:creationId xmlns:a16="http://schemas.microsoft.com/office/drawing/2014/main" id="{4E7E95D2-4E25-4A42-8DC8-80AAFAE0930C}"/>
                </a:ext>
              </a:extLst>
            </p:cNvPr>
            <p:cNvSpPr/>
            <p:nvPr/>
          </p:nvSpPr>
          <p:spPr>
            <a:xfrm>
              <a:off x="7448549" y="5570627"/>
              <a:ext cx="882127" cy="198693"/>
            </a:xfrm>
            <a:prstGeom prst="roundRect">
              <a:avLst/>
            </a:prstGeom>
            <a:noFill/>
            <a:ln w="1905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grpSp>
      <p:grpSp>
        <p:nvGrpSpPr>
          <p:cNvPr id="16" name="Group 29">
            <a:extLst>
              <a:ext uri="{FF2B5EF4-FFF2-40B4-BE49-F238E27FC236}">
                <a16:creationId xmlns:a16="http://schemas.microsoft.com/office/drawing/2014/main" id="{513DFC96-A1DC-4747-99F5-D8B740E03D64}"/>
              </a:ext>
            </a:extLst>
          </p:cNvPr>
          <p:cNvGrpSpPr/>
          <p:nvPr/>
        </p:nvGrpSpPr>
        <p:grpSpPr>
          <a:xfrm>
            <a:off x="4785550" y="6056694"/>
            <a:ext cx="2813493" cy="230631"/>
            <a:chOff x="5629274" y="5817744"/>
            <a:chExt cx="2813493" cy="230631"/>
          </a:xfrm>
        </p:grpSpPr>
        <p:sp>
          <p:nvSpPr>
            <p:cNvPr id="17" name="Rounded Rectangle 23">
              <a:extLst>
                <a:ext uri="{FF2B5EF4-FFF2-40B4-BE49-F238E27FC236}">
                  <a16:creationId xmlns:a16="http://schemas.microsoft.com/office/drawing/2014/main" id="{CA9DF027-BE2A-4DCB-B85B-101DEB9417CF}"/>
                </a:ext>
              </a:extLst>
            </p:cNvPr>
            <p:cNvSpPr/>
            <p:nvPr/>
          </p:nvSpPr>
          <p:spPr>
            <a:xfrm>
              <a:off x="5629274" y="5838825"/>
              <a:ext cx="733425" cy="209550"/>
            </a:xfrm>
            <a:prstGeom prst="roundRect">
              <a:avLst/>
            </a:prstGeom>
            <a:noFill/>
            <a:ln w="1905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18" name="Rounded Rectangle 24">
              <a:extLst>
                <a:ext uri="{FF2B5EF4-FFF2-40B4-BE49-F238E27FC236}">
                  <a16:creationId xmlns:a16="http://schemas.microsoft.com/office/drawing/2014/main" id="{F6132C2B-1338-4071-A2A9-B8A82E89867F}"/>
                </a:ext>
              </a:extLst>
            </p:cNvPr>
            <p:cNvSpPr/>
            <p:nvPr/>
          </p:nvSpPr>
          <p:spPr>
            <a:xfrm>
              <a:off x="7560640" y="5817744"/>
              <a:ext cx="882127" cy="209550"/>
            </a:xfrm>
            <a:prstGeom prst="roundRect">
              <a:avLst/>
            </a:prstGeom>
            <a:noFill/>
            <a:ln w="1905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grpSp>
      <p:sp>
        <p:nvSpPr>
          <p:cNvPr id="20" name="Rectangle 9">
            <a:extLst>
              <a:ext uri="{FF2B5EF4-FFF2-40B4-BE49-F238E27FC236}">
                <a16:creationId xmlns:a16="http://schemas.microsoft.com/office/drawing/2014/main" id="{401DE83C-3A59-40D6-878A-E0FAE5DD8357}"/>
              </a:ext>
            </a:extLst>
          </p:cNvPr>
          <p:cNvSpPr txBox="1">
            <a:spLocks noChangeArrowheads="1"/>
          </p:cNvSpPr>
          <p:nvPr/>
        </p:nvSpPr>
        <p:spPr>
          <a:xfrm>
            <a:off x="-3442576" y="0"/>
            <a:ext cx="2549096" cy="337144"/>
          </a:xfrm>
          <a:prstGeom prst="rect">
            <a:avLst/>
          </a:prstGeom>
        </p:spPr>
        <p:txBody>
          <a:bodyPr wrap="none">
            <a:spAutoFit/>
          </a:bodyPr>
          <a:lstStyle/>
          <a:p>
            <a:pPr marL="0" marR="0" lvl="0" indent="-342900" defTabSz="914400" eaLnBrk="1" fontAlgn="auto" latinLnBrk="0" hangingPunct="1">
              <a:lnSpc>
                <a:spcPct val="125000"/>
              </a:lnSpc>
              <a:spcBef>
                <a:spcPct val="20000"/>
              </a:spcBef>
              <a:spcAft>
                <a:spcPts val="0"/>
              </a:spcAft>
              <a:buClrTx/>
              <a:buSzTx/>
              <a:buFont typeface="Wingdings" pitchFamily="2" charset="2"/>
              <a:buNone/>
              <a:tabLst/>
              <a:defRPr/>
            </a:pPr>
            <a:r>
              <a:rPr kumimoji="0" lang="zh-TW" altLang="en-US" sz="1400" b="1" i="0" u="none" strike="noStrike" kern="0" cap="none" spc="0" normalizeH="0" baseline="0" noProof="0" dirty="0">
                <a:ln>
                  <a:noFill/>
                </a:ln>
                <a:solidFill>
                  <a:schemeClr val="accent6"/>
                </a:solidFill>
                <a:effectLst/>
                <a:uLnTx/>
                <a:uFillTx/>
                <a:latin typeface="Source Han Sans TC" panose="020B0500000000000000" pitchFamily="34" charset="-128"/>
                <a:ea typeface="Source Han Sans TC" panose="020B0500000000000000" pitchFamily="34" charset="-128"/>
              </a:rPr>
              <a:t>複息 </a:t>
            </a:r>
            <a:r>
              <a:rPr kumimoji="0" lang="en-US" altLang="zh-TW" sz="1400" b="1" i="0" u="none" strike="noStrike" kern="0" cap="none" spc="0" normalizeH="0" baseline="0" noProof="0" dirty="0">
                <a:ln>
                  <a:noFill/>
                </a:ln>
                <a:solidFill>
                  <a:schemeClr val="accent6"/>
                </a:solidFill>
                <a:effectLst/>
                <a:uLnTx/>
                <a:uFillTx/>
                <a:latin typeface="Source Han Sans TC" panose="020B0500000000000000" pitchFamily="34" charset="-128"/>
                <a:ea typeface="Source Han Sans TC" panose="020B0500000000000000" pitchFamily="34" charset="-128"/>
              </a:rPr>
              <a:t>(Compounding) </a:t>
            </a:r>
            <a:r>
              <a:rPr kumimoji="0" lang="zh-TW" altLang="en-US" sz="1400" b="1" i="0" u="none" strike="noStrike" kern="0" cap="none" spc="0" normalizeH="0" baseline="0" noProof="0" dirty="0">
                <a:ln>
                  <a:noFill/>
                </a:ln>
                <a:solidFill>
                  <a:schemeClr val="accent6"/>
                </a:solidFill>
                <a:effectLst/>
                <a:uLnTx/>
                <a:uFillTx/>
                <a:latin typeface="Source Han Sans TC" panose="020B0500000000000000" pitchFamily="34" charset="-128"/>
                <a:ea typeface="Source Han Sans TC" panose="020B0500000000000000" pitchFamily="34" charset="-128"/>
              </a:rPr>
              <a:t>的威力</a:t>
            </a:r>
          </a:p>
        </p:txBody>
      </p:sp>
      <p:graphicFrame>
        <p:nvGraphicFramePr>
          <p:cNvPr id="21" name="Group 129">
            <a:extLst>
              <a:ext uri="{FF2B5EF4-FFF2-40B4-BE49-F238E27FC236}">
                <a16:creationId xmlns:a16="http://schemas.microsoft.com/office/drawing/2014/main" id="{107FA8A8-B1FC-490F-A004-EEC8092D0E58}"/>
              </a:ext>
            </a:extLst>
          </p:cNvPr>
          <p:cNvGraphicFramePr>
            <a:graphicFrameLocks/>
          </p:cNvGraphicFramePr>
          <p:nvPr>
            <p:extLst>
              <p:ext uri="{D42A27DB-BD31-4B8C-83A1-F6EECF244321}">
                <p14:modId xmlns:p14="http://schemas.microsoft.com/office/powerpoint/2010/main" val="1740914126"/>
              </p:ext>
            </p:extLst>
          </p:nvPr>
        </p:nvGraphicFramePr>
        <p:xfrm>
          <a:off x="-4043851" y="435413"/>
          <a:ext cx="3771900" cy="1798320"/>
        </p:xfrm>
        <a:graphic>
          <a:graphicData uri="http://schemas.openxmlformats.org/drawingml/2006/table">
            <a:tbl>
              <a:tblPr/>
              <a:tblGrid>
                <a:gridCol w="3771900">
                  <a:extLst>
                    <a:ext uri="{9D8B030D-6E8A-4147-A177-3AD203B41FA5}">
                      <a16:colId xmlns:a16="http://schemas.microsoft.com/office/drawing/2014/main" val="20000"/>
                    </a:ext>
                  </a:extLst>
                </a:gridCol>
              </a:tblGrid>
              <a:tr h="221735">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zh-TW" altLang="en-US" sz="1400" b="1" i="0" u="none" strike="noStrike" cap="none" normalizeH="0" baseline="0" dirty="0">
                          <a:ln>
                            <a:noFill/>
                          </a:ln>
                          <a:solidFill>
                            <a:schemeClr val="bg1"/>
                          </a:solidFill>
                          <a:effectLst/>
                          <a:latin typeface="Source Han Sans TC" panose="020B0500000000000000" pitchFamily="34" charset="-128"/>
                          <a:ea typeface="Source Han Sans TC" panose="020B0500000000000000" pitchFamily="34" charset="-128"/>
                          <a:cs typeface="Arial" pitchFamily="34" charset="0"/>
                        </a:rPr>
                        <a:t>投資者甲</a:t>
                      </a:r>
                      <a:endParaRPr kumimoji="0" lang="en-US" altLang="zh-TW" sz="1400" b="1" i="0" u="none" strike="noStrike" cap="none" normalizeH="0" baseline="0" dirty="0">
                        <a:ln>
                          <a:noFill/>
                        </a:ln>
                        <a:solidFill>
                          <a:schemeClr val="bg1"/>
                        </a:solidFill>
                        <a:effectLst/>
                        <a:latin typeface="Source Han Sans TC" panose="020B0500000000000000" pitchFamily="34" charset="-128"/>
                        <a:ea typeface="Source Han Sans TC" panose="020B0500000000000000" pitchFamily="34" charset="-128"/>
                        <a:cs typeface="Arial" pitchFamily="34" charset="0"/>
                      </a:endParaRPr>
                    </a:p>
                  </a:txBody>
                  <a:tcPr anchor="ctr" horzOverflow="overflow">
                    <a:lnL>
                      <a:noFill/>
                    </a:lnL>
                    <a:lnR>
                      <a:noFill/>
                    </a:lnR>
                    <a:lnT>
                      <a:noFill/>
                    </a:lnT>
                    <a:lnB>
                      <a:noFill/>
                    </a:lnB>
                    <a:lnTlToBr>
                      <a:noFill/>
                    </a:lnTlToBr>
                    <a:lnBlToTr>
                      <a:noFill/>
                    </a:lnBlToTr>
                    <a:solidFill>
                      <a:schemeClr val="accent1"/>
                    </a:solidFill>
                  </a:tcPr>
                </a:tc>
                <a:extLst>
                  <a:ext uri="{0D108BD9-81ED-4DB2-BD59-A6C34878D82A}">
                    <a16:rowId xmlns:a16="http://schemas.microsoft.com/office/drawing/2014/main" val="10000"/>
                  </a:ext>
                </a:extLst>
              </a:tr>
              <a:tr h="221735">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228600" marR="0" lvl="0" indent="-228600" algn="l" defTabSz="914400" rtl="0" eaLnBrk="0" fontAlgn="ctr" latinLnBrk="0" hangingPunct="0">
                        <a:lnSpc>
                          <a:spcPct val="100000"/>
                        </a:lnSpc>
                        <a:spcBef>
                          <a:spcPct val="0"/>
                        </a:spcBef>
                        <a:spcAft>
                          <a:spcPct val="0"/>
                        </a:spcAft>
                        <a:buClrTx/>
                        <a:buSzTx/>
                        <a:buFont typeface="Arial" pitchFamily="34" charset="0"/>
                        <a:buChar char="•"/>
                        <a:tabLst/>
                      </a:pPr>
                      <a:r>
                        <a:rPr kumimoji="0" lang="zh-TW" altLang="en-US"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第</a:t>
                      </a:r>
                      <a:r>
                        <a:rPr kumimoji="0" lang="en-US" altLang="zh-TW"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1 </a:t>
                      </a:r>
                      <a:r>
                        <a:rPr kumimoji="0" lang="zh-TW" altLang="en-US"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年 至 第</a:t>
                      </a:r>
                      <a:r>
                        <a:rPr kumimoji="0" lang="en-US" altLang="zh-TW"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 6 </a:t>
                      </a:r>
                      <a:r>
                        <a:rPr kumimoji="0" lang="zh-TW" altLang="en-US"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年 </a:t>
                      </a:r>
                      <a:r>
                        <a:rPr kumimoji="0" lang="en-US" altLang="zh-TW"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 </a:t>
                      </a:r>
                      <a:r>
                        <a:rPr kumimoji="0" lang="zh-TW" altLang="en-US"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每年儲 </a:t>
                      </a:r>
                      <a:r>
                        <a:rPr kumimoji="0" lang="en-US" altLang="zh-TW"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$60,000</a:t>
                      </a: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r h="221735">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457200" marR="0" lvl="0" indent="-228600" algn="l" defTabSz="914400" rtl="0" eaLnBrk="0" fontAlgn="ctr" latinLnBrk="0" hangingPunct="0">
                        <a:lnSpc>
                          <a:spcPct val="100000"/>
                        </a:lnSpc>
                        <a:spcBef>
                          <a:spcPct val="0"/>
                        </a:spcBef>
                        <a:spcAft>
                          <a:spcPct val="0"/>
                        </a:spcAft>
                        <a:buClrTx/>
                        <a:buSzTx/>
                        <a:buFont typeface="Arial" pitchFamily="34" charset="0"/>
                        <a:buChar char="‒"/>
                        <a:tabLst/>
                      </a:pPr>
                      <a:r>
                        <a:rPr kumimoji="0" lang="zh-TW" altLang="en-US"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總共儲 </a:t>
                      </a:r>
                      <a:r>
                        <a:rPr kumimoji="0" lang="en-US" altLang="zh-TW" sz="1200" b="1" i="0" u="none" strike="noStrike"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$360,000</a:t>
                      </a: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221735">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228600" marR="0" lvl="0" indent="-228600" algn="l" defTabSz="914400" rtl="0" eaLnBrk="0" fontAlgn="ctr" latinLnBrk="0" hangingPunct="0">
                        <a:lnSpc>
                          <a:spcPct val="100000"/>
                        </a:lnSpc>
                        <a:spcBef>
                          <a:spcPct val="0"/>
                        </a:spcBef>
                        <a:spcAft>
                          <a:spcPct val="0"/>
                        </a:spcAft>
                        <a:buClrTx/>
                        <a:buSzTx/>
                        <a:buFont typeface="Arial" pitchFamily="34" charset="0"/>
                        <a:buChar char="•"/>
                        <a:tabLst/>
                      </a:pP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由第 </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7 </a:t>
                      </a: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年 停止儲錢</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 </a:t>
                      </a: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任由它滾存</a:t>
                      </a: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221735">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457200" marR="0" lvl="0" indent="-228600" algn="l" defTabSz="914400" rtl="0" eaLnBrk="0" fontAlgn="ctr" latinLnBrk="0" hangingPunct="0">
                        <a:lnSpc>
                          <a:spcPct val="100000"/>
                        </a:lnSpc>
                        <a:spcBef>
                          <a:spcPct val="0"/>
                        </a:spcBef>
                        <a:spcAft>
                          <a:spcPct val="0"/>
                        </a:spcAft>
                        <a:buClrTx/>
                        <a:buSzTx/>
                        <a:buFont typeface="Arial" pitchFamily="34" charset="0"/>
                        <a:buChar char="‒"/>
                        <a:tabLst/>
                      </a:pP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第 </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30 </a:t>
                      </a: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年累積至</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 $6,449,992</a:t>
                      </a: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r h="339124">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zh-TW" altLang="en-US" sz="2000" b="1" i="0" u="none" strike="noStrike" cap="none" normalizeH="0" baseline="0" dirty="0">
                          <a:ln>
                            <a:noFill/>
                          </a:ln>
                          <a:solidFill>
                            <a:schemeClr val="accent3"/>
                          </a:solidFill>
                          <a:effectLst/>
                          <a:latin typeface="Source Han Sans TC" panose="020B0500000000000000" pitchFamily="34" charset="-128"/>
                          <a:ea typeface="Source Han Sans TC" panose="020B0500000000000000" pitchFamily="34" charset="-128"/>
                          <a:cs typeface="Arial" pitchFamily="34" charset="0"/>
                        </a:rPr>
                        <a:t>總回報率：</a:t>
                      </a:r>
                      <a:r>
                        <a:rPr kumimoji="0" lang="en-US" altLang="zh-TW" sz="2000" b="1" i="0" u="none" strike="noStrike" cap="none" normalizeH="0" baseline="0" dirty="0">
                          <a:ln>
                            <a:noFill/>
                          </a:ln>
                          <a:solidFill>
                            <a:schemeClr val="accent3"/>
                          </a:solidFill>
                          <a:effectLst/>
                          <a:latin typeface="Source Han Sans TC" panose="020B0500000000000000" pitchFamily="34" charset="-128"/>
                          <a:ea typeface="Source Han Sans TC" panose="020B0500000000000000" pitchFamily="34" charset="-128"/>
                          <a:cs typeface="Arial" pitchFamily="34" charset="0"/>
                        </a:rPr>
                        <a:t>1,792%</a:t>
                      </a: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5"/>
                  </a:ext>
                </a:extLst>
              </a:tr>
            </a:tbl>
          </a:graphicData>
        </a:graphic>
      </p:graphicFrame>
      <p:graphicFrame>
        <p:nvGraphicFramePr>
          <p:cNvPr id="22" name="Group 135">
            <a:extLst>
              <a:ext uri="{FF2B5EF4-FFF2-40B4-BE49-F238E27FC236}">
                <a16:creationId xmlns:a16="http://schemas.microsoft.com/office/drawing/2014/main" id="{414A019A-AEC1-4E5D-8E35-71E667BA933B}"/>
              </a:ext>
            </a:extLst>
          </p:cNvPr>
          <p:cNvGraphicFramePr>
            <a:graphicFrameLocks/>
          </p:cNvGraphicFramePr>
          <p:nvPr>
            <p:extLst>
              <p:ext uri="{D42A27DB-BD31-4B8C-83A1-F6EECF244321}">
                <p14:modId xmlns:p14="http://schemas.microsoft.com/office/powerpoint/2010/main" val="3109905665"/>
              </p:ext>
            </p:extLst>
          </p:nvPr>
        </p:nvGraphicFramePr>
        <p:xfrm>
          <a:off x="12734603" y="1291668"/>
          <a:ext cx="3792537" cy="1867197"/>
        </p:xfrm>
        <a:graphic>
          <a:graphicData uri="http://schemas.openxmlformats.org/drawingml/2006/table">
            <a:tbl>
              <a:tblPr/>
              <a:tblGrid>
                <a:gridCol w="3792537">
                  <a:extLst>
                    <a:ext uri="{9D8B030D-6E8A-4147-A177-3AD203B41FA5}">
                      <a16:colId xmlns:a16="http://schemas.microsoft.com/office/drawing/2014/main" val="20000"/>
                    </a:ext>
                  </a:extLst>
                </a:gridCol>
              </a:tblGrid>
              <a:tr h="244714">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zh-TW" altLang="en-US" sz="1600" b="1" i="0" u="none" strike="noStrike" cap="none" normalizeH="0" baseline="0" dirty="0">
                          <a:ln>
                            <a:noFill/>
                          </a:ln>
                          <a:solidFill>
                            <a:schemeClr val="bg1"/>
                          </a:solidFill>
                          <a:effectLst/>
                          <a:latin typeface="Source Han Sans TC" panose="020B0500000000000000" pitchFamily="34" charset="-128"/>
                          <a:ea typeface="Source Han Sans TC" panose="020B0500000000000000" pitchFamily="34" charset="-128"/>
                          <a:cs typeface="Arial" pitchFamily="34" charset="0"/>
                        </a:rPr>
                        <a:t>投資者乙</a:t>
                      </a:r>
                      <a:endParaRPr kumimoji="0" lang="en-US" altLang="zh-TW" sz="1600" b="1" i="0" u="none" strike="noStrike" cap="none" normalizeH="0" baseline="0" dirty="0">
                        <a:ln>
                          <a:noFill/>
                        </a:ln>
                        <a:solidFill>
                          <a:schemeClr val="bg1"/>
                        </a:solidFill>
                        <a:effectLst/>
                        <a:latin typeface="Source Han Sans TC" panose="020B0500000000000000" pitchFamily="34" charset="-128"/>
                        <a:ea typeface="Source Han Sans TC" panose="020B0500000000000000" pitchFamily="34" charset="-128"/>
                        <a:cs typeface="Arial" pitchFamily="34" charset="0"/>
                      </a:endParaRPr>
                    </a:p>
                  </a:txBody>
                  <a:tcPr anchor="ctr" horzOverflow="overflow">
                    <a:lnL>
                      <a:noFill/>
                    </a:lnL>
                    <a:lnR>
                      <a:noFill/>
                    </a:lnR>
                    <a:lnT>
                      <a:noFill/>
                    </a:lnT>
                    <a:lnB>
                      <a:noFill/>
                    </a:lnB>
                    <a:lnTlToBr>
                      <a:noFill/>
                    </a:lnTlToBr>
                    <a:lnBlToTr>
                      <a:noFill/>
                    </a:lnBlToTr>
                    <a:solidFill>
                      <a:schemeClr val="accent2"/>
                    </a:solidFill>
                  </a:tcPr>
                </a:tc>
                <a:extLst>
                  <a:ext uri="{0D108BD9-81ED-4DB2-BD59-A6C34878D82A}">
                    <a16:rowId xmlns:a16="http://schemas.microsoft.com/office/drawing/2014/main" val="10000"/>
                  </a:ext>
                </a:extLst>
              </a:tr>
              <a:tr h="312717">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228600" marR="0" lvl="0" indent="-228600" algn="l" defTabSz="914400" rtl="0" eaLnBrk="0" fontAlgn="ctr" latinLnBrk="0" hangingPunct="0">
                        <a:lnSpc>
                          <a:spcPct val="100000"/>
                        </a:lnSpc>
                        <a:spcBef>
                          <a:spcPct val="0"/>
                        </a:spcBef>
                        <a:spcAft>
                          <a:spcPct val="0"/>
                        </a:spcAft>
                        <a:buClrTx/>
                        <a:buSzTx/>
                        <a:buFont typeface="Arial" pitchFamily="34" charset="0"/>
                        <a:buChar char="•"/>
                        <a:tabLst/>
                      </a:pP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頭 </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6 </a:t>
                      </a: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年沒有儲蓄</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 </a:t>
                      </a: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由第</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 7 </a:t>
                      </a: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年開始每年儲</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 $60,000</a:t>
                      </a: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r h="244714">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457200" marR="0" lvl="0" indent="-228600" algn="l" defTabSz="914400" rtl="0" eaLnBrk="0" fontAlgn="ctr" latinLnBrk="0" hangingPunct="0">
                        <a:lnSpc>
                          <a:spcPct val="100000"/>
                        </a:lnSpc>
                        <a:spcBef>
                          <a:spcPct val="0"/>
                        </a:spcBef>
                        <a:spcAft>
                          <a:spcPct val="0"/>
                        </a:spcAft>
                        <a:buClrTx/>
                        <a:buSzTx/>
                        <a:buFont typeface="Arial" pitchFamily="34" charset="0"/>
                        <a:buChar char="‒"/>
                        <a:tabLst/>
                      </a:pP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總共儲 </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$1,440,000</a:t>
                      </a: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244714">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228600" marR="0" lvl="0" indent="-228600" algn="l" defTabSz="914400" rtl="0" eaLnBrk="0" fontAlgn="ctr" latinLnBrk="0" hangingPunct="0">
                        <a:lnSpc>
                          <a:spcPct val="100000"/>
                        </a:lnSpc>
                        <a:spcBef>
                          <a:spcPct val="0"/>
                        </a:spcBef>
                        <a:spcAft>
                          <a:spcPct val="0"/>
                        </a:spcAft>
                        <a:buClrTx/>
                        <a:buSzTx/>
                        <a:buFont typeface="Arial" pitchFamily="34" charset="0"/>
                        <a:buChar char="•"/>
                        <a:tabLst/>
                      </a:pP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由第 </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7 </a:t>
                      </a: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年 一直儲蓄到第 </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30 </a:t>
                      </a: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年</a:t>
                      </a:r>
                      <a:endPar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endParaRP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244714">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457200" marR="0" lvl="0" indent="-228600" algn="l" defTabSz="914400" rtl="0" eaLnBrk="0" fontAlgn="ctr" latinLnBrk="0" hangingPunct="0">
                        <a:lnSpc>
                          <a:spcPct val="100000"/>
                        </a:lnSpc>
                        <a:spcBef>
                          <a:spcPct val="0"/>
                        </a:spcBef>
                        <a:spcAft>
                          <a:spcPct val="0"/>
                        </a:spcAft>
                        <a:buClrTx/>
                        <a:buSzTx/>
                        <a:buFont typeface="Arial" pitchFamily="34" charset="0"/>
                        <a:buChar char="‒"/>
                        <a:tabLst/>
                      </a:pP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第 </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30 </a:t>
                      </a:r>
                      <a:r>
                        <a:rPr kumimoji="0" lang="zh-TW" altLang="en-US"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年 累積至</a:t>
                      </a:r>
                      <a:r>
                        <a:rPr kumimoji="0" lang="en-US" altLang="zh-TW" sz="1200" b="1" i="0" u="none" strike="noStrike" kern="1200" cap="none" normalizeH="0" baseline="0" dirty="0">
                          <a:ln>
                            <a:noFill/>
                          </a:ln>
                          <a:solidFill>
                            <a:schemeClr val="tx1"/>
                          </a:solidFill>
                          <a:effectLst/>
                          <a:latin typeface="Source Han Sans TC" panose="020B0500000000000000" pitchFamily="34" charset="-128"/>
                          <a:ea typeface="Source Han Sans TC" panose="020B0500000000000000" pitchFamily="34" charset="-128"/>
                          <a:cs typeface="Arial" pitchFamily="34" charset="0"/>
                        </a:rPr>
                        <a:t> $6,804,798</a:t>
                      </a: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r h="374268">
                <a:tc>
                  <a:txBody>
                    <a:bodyPr/>
                    <a:lstStyle>
                      <a:defPPr>
                        <a:defRPr lang="zh-TW"/>
                      </a:defPPr>
                      <a:lvl1pPr marL="0" algn="l" defTabSz="914400" rtl="0" eaLnBrk="1" latinLnBrk="0" hangingPunct="1">
                        <a:defRPr sz="1800" kern="1200">
                          <a:solidFill>
                            <a:schemeClr val="tx1"/>
                          </a:solidFill>
                          <a:latin typeface="Arial"/>
                          <a:ea typeface="DFKai-SB"/>
                        </a:defRPr>
                      </a:lvl1pPr>
                      <a:lvl2pPr marL="457200" algn="l" defTabSz="914400" rtl="0" eaLnBrk="1" latinLnBrk="0" hangingPunct="1">
                        <a:defRPr sz="1800" kern="1200">
                          <a:solidFill>
                            <a:schemeClr val="tx1"/>
                          </a:solidFill>
                          <a:latin typeface="Arial"/>
                          <a:ea typeface="DFKai-SB"/>
                        </a:defRPr>
                      </a:lvl2pPr>
                      <a:lvl3pPr marL="914400" algn="l" defTabSz="914400" rtl="0" eaLnBrk="1" latinLnBrk="0" hangingPunct="1">
                        <a:defRPr sz="1800" kern="1200">
                          <a:solidFill>
                            <a:schemeClr val="tx1"/>
                          </a:solidFill>
                          <a:latin typeface="Arial"/>
                          <a:ea typeface="DFKai-SB"/>
                        </a:defRPr>
                      </a:lvl3pPr>
                      <a:lvl4pPr marL="1371600" algn="l" defTabSz="914400" rtl="0" eaLnBrk="1" latinLnBrk="0" hangingPunct="1">
                        <a:defRPr sz="1800" kern="1200">
                          <a:solidFill>
                            <a:schemeClr val="tx1"/>
                          </a:solidFill>
                          <a:latin typeface="Arial"/>
                          <a:ea typeface="DFKai-SB"/>
                        </a:defRPr>
                      </a:lvl4pPr>
                      <a:lvl5pPr marL="1828800" algn="l" defTabSz="914400" rtl="0" eaLnBrk="1" latinLnBrk="0" hangingPunct="1">
                        <a:defRPr sz="1800" kern="1200">
                          <a:solidFill>
                            <a:schemeClr val="tx1"/>
                          </a:solidFill>
                          <a:latin typeface="Arial"/>
                          <a:ea typeface="DFKai-SB"/>
                        </a:defRPr>
                      </a:lvl5pPr>
                      <a:lvl6pPr marL="2286000" algn="l" defTabSz="914400" rtl="0" eaLnBrk="1" latinLnBrk="0" hangingPunct="1">
                        <a:defRPr sz="1800" kern="1200">
                          <a:solidFill>
                            <a:schemeClr val="tx1"/>
                          </a:solidFill>
                          <a:latin typeface="Arial"/>
                          <a:ea typeface="DFKai-SB"/>
                        </a:defRPr>
                      </a:lvl6pPr>
                      <a:lvl7pPr marL="2743200" algn="l" defTabSz="914400" rtl="0" eaLnBrk="1" latinLnBrk="0" hangingPunct="1">
                        <a:defRPr sz="1800" kern="1200">
                          <a:solidFill>
                            <a:schemeClr val="tx1"/>
                          </a:solidFill>
                          <a:latin typeface="Arial"/>
                          <a:ea typeface="DFKai-SB"/>
                        </a:defRPr>
                      </a:lvl7pPr>
                      <a:lvl8pPr marL="3200400" algn="l" defTabSz="914400" rtl="0" eaLnBrk="1" latinLnBrk="0" hangingPunct="1">
                        <a:defRPr sz="1800" kern="1200">
                          <a:solidFill>
                            <a:schemeClr val="tx1"/>
                          </a:solidFill>
                          <a:latin typeface="Arial"/>
                          <a:ea typeface="DFKai-SB"/>
                        </a:defRPr>
                      </a:lvl8pPr>
                      <a:lvl9pPr marL="3657600" algn="l" defTabSz="914400" rtl="0" eaLnBrk="1" latinLnBrk="0" hangingPunct="1">
                        <a:defRPr sz="1800" kern="1200">
                          <a:solidFill>
                            <a:schemeClr val="tx1"/>
                          </a:solidFill>
                          <a:latin typeface="Arial"/>
                          <a:ea typeface="DFKai-SB"/>
                        </a:defRPr>
                      </a:lvl9p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zh-TW" altLang="en-US" sz="2000" b="1" i="0" u="none" strike="noStrike" kern="1200" cap="none" normalizeH="0" baseline="0" dirty="0">
                          <a:ln>
                            <a:noFill/>
                          </a:ln>
                          <a:solidFill>
                            <a:schemeClr val="accent3"/>
                          </a:solidFill>
                          <a:effectLst/>
                          <a:latin typeface="Source Han Sans TC" panose="020B0500000000000000" pitchFamily="34" charset="-128"/>
                          <a:ea typeface="Source Han Sans TC" panose="020B0500000000000000" pitchFamily="34" charset="-128"/>
                          <a:cs typeface="Arial" pitchFamily="34" charset="0"/>
                        </a:rPr>
                        <a:t>總回報率：</a:t>
                      </a:r>
                      <a:r>
                        <a:rPr kumimoji="0" lang="en-US" altLang="zh-TW" sz="2000" b="1" i="0" u="none" strike="noStrike" kern="1200" cap="none" normalizeH="0" baseline="0" dirty="0">
                          <a:ln>
                            <a:noFill/>
                          </a:ln>
                          <a:solidFill>
                            <a:schemeClr val="accent3"/>
                          </a:solidFill>
                          <a:effectLst/>
                          <a:latin typeface="Source Han Sans TC" panose="020B0500000000000000" pitchFamily="34" charset="-128"/>
                          <a:ea typeface="Source Han Sans TC" panose="020B0500000000000000" pitchFamily="34" charset="-128"/>
                          <a:cs typeface="Arial" pitchFamily="34" charset="0"/>
                        </a:rPr>
                        <a:t>473%</a:t>
                      </a: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5"/>
                  </a:ext>
                </a:extLst>
              </a:tr>
            </a:tbl>
          </a:graphicData>
        </a:graphic>
      </p:graphicFrame>
      <p:cxnSp>
        <p:nvCxnSpPr>
          <p:cNvPr id="23" name="Straight Connector 40">
            <a:extLst>
              <a:ext uri="{FF2B5EF4-FFF2-40B4-BE49-F238E27FC236}">
                <a16:creationId xmlns:a16="http://schemas.microsoft.com/office/drawing/2014/main" id="{90A4638F-FB09-4738-A137-C0AB68F6DEBA}"/>
              </a:ext>
            </a:extLst>
          </p:cNvPr>
          <p:cNvCxnSpPr/>
          <p:nvPr/>
        </p:nvCxnSpPr>
        <p:spPr>
          <a:xfrm>
            <a:off x="-4043851" y="330641"/>
            <a:ext cx="3714776" cy="1588"/>
          </a:xfrm>
          <a:prstGeom prst="line">
            <a:avLst/>
          </a:prstGeom>
          <a:ln w="19050">
            <a:solidFill>
              <a:schemeClr val="accent6"/>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85427455-835C-8C11-9F31-A48477419983}"/>
              </a:ext>
            </a:extLst>
          </p:cNvPr>
          <p:cNvCxnSpPr/>
          <p:nvPr/>
        </p:nvCxnSpPr>
        <p:spPr>
          <a:xfrm>
            <a:off x="5518975" y="5683068"/>
            <a:ext cx="1181101" cy="0"/>
          </a:xfrm>
          <a:prstGeom prst="line">
            <a:avLst/>
          </a:prstGeom>
          <a:ln w="28575">
            <a:solidFill>
              <a:srgbClr val="2A177C"/>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8F491A2-AC07-E0CC-13DA-BB8CF0FF1D55}"/>
              </a:ext>
            </a:extLst>
          </p:cNvPr>
          <p:cNvCxnSpPr/>
          <p:nvPr/>
        </p:nvCxnSpPr>
        <p:spPr>
          <a:xfrm>
            <a:off x="5535815" y="6177774"/>
            <a:ext cx="1181101" cy="0"/>
          </a:xfrm>
          <a:prstGeom prst="line">
            <a:avLst/>
          </a:prstGeom>
          <a:ln w="28575">
            <a:solidFill>
              <a:srgbClr val="2A177C"/>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E473C376-95C7-A14F-1A38-5D7D756CC20E}"/>
              </a:ext>
            </a:extLst>
          </p:cNvPr>
          <p:cNvSpPr txBox="1"/>
          <p:nvPr/>
        </p:nvSpPr>
        <p:spPr>
          <a:xfrm>
            <a:off x="599750" y="1830929"/>
            <a:ext cx="2436822" cy="369332"/>
          </a:xfrm>
          <a:prstGeom prst="rect">
            <a:avLst/>
          </a:prstGeom>
          <a:noFill/>
        </p:spPr>
        <p:txBody>
          <a:bodyPr wrap="square">
            <a:spAutoFit/>
          </a:bodyPr>
          <a:lstStyle/>
          <a:p>
            <a:pPr algn="ctr"/>
            <a:r>
              <a:rPr lang="en-US" altLang="zh-TW" sz="1400" dirty="0">
                <a:solidFill>
                  <a:schemeClr val="bg2"/>
                </a:solidFill>
                <a:latin typeface="Tahoma" panose="020B0604030504040204" pitchFamily="34" charset="0"/>
                <a:ea typeface="Tahoma" panose="020B0604030504040204" pitchFamily="34" charset="0"/>
                <a:cs typeface="Tahoma" panose="020B0604030504040204" pitchFamily="34" charset="0"/>
              </a:rPr>
              <a:t>Saving </a:t>
            </a:r>
            <a:r>
              <a:rPr lang="en-US" altLang="zh-TW" b="1" dirty="0">
                <a:solidFill>
                  <a:schemeClr val="bg2"/>
                </a:solidFill>
                <a:latin typeface="Tahoma" panose="020B0604030504040204" pitchFamily="34" charset="0"/>
                <a:ea typeface="Tahoma" panose="020B0604030504040204" pitchFamily="34" charset="0"/>
                <a:cs typeface="Tahoma" panose="020B0604030504040204" pitchFamily="34" charset="0"/>
              </a:rPr>
              <a:t>$60,000 </a:t>
            </a:r>
            <a:r>
              <a:rPr lang="en-US" altLang="zh-TW" sz="1400" dirty="0">
                <a:solidFill>
                  <a:schemeClr val="bg2"/>
                </a:solidFill>
                <a:latin typeface="Tahoma" panose="020B0604030504040204" pitchFamily="34" charset="0"/>
                <a:ea typeface="Tahoma" panose="020B0604030504040204" pitchFamily="34" charset="0"/>
                <a:cs typeface="Tahoma" panose="020B0604030504040204" pitchFamily="34" charset="0"/>
              </a:rPr>
              <a:t>annually</a:t>
            </a:r>
            <a:endParaRPr lang="en-US" dirty="0">
              <a:solidFill>
                <a:schemeClr val="bg2"/>
              </a:solidFill>
            </a:endParaRPr>
          </a:p>
        </p:txBody>
      </p:sp>
      <p:sp>
        <p:nvSpPr>
          <p:cNvPr id="26" name="TextBox 25">
            <a:extLst>
              <a:ext uri="{FF2B5EF4-FFF2-40B4-BE49-F238E27FC236}">
                <a16:creationId xmlns:a16="http://schemas.microsoft.com/office/drawing/2014/main" id="{47E923F0-1090-F153-2FB9-F576B4858A8D}"/>
              </a:ext>
            </a:extLst>
          </p:cNvPr>
          <p:cNvSpPr txBox="1"/>
          <p:nvPr/>
        </p:nvSpPr>
        <p:spPr>
          <a:xfrm>
            <a:off x="655173" y="2207014"/>
            <a:ext cx="2325976" cy="276999"/>
          </a:xfrm>
          <a:prstGeom prst="rect">
            <a:avLst/>
          </a:prstGeom>
          <a:noFill/>
        </p:spPr>
        <p:txBody>
          <a:bodyPr wrap="square">
            <a:spAutoFit/>
          </a:bodyPr>
          <a:lstStyle/>
          <a:p>
            <a:pPr algn="ctr"/>
            <a:r>
              <a:rPr lang="en-US" altLang="zh-TW" sz="1200" dirty="0">
                <a:solidFill>
                  <a:schemeClr val="bg2"/>
                </a:solidFill>
                <a:latin typeface="Tahoma" panose="020B0604030504040204" pitchFamily="34" charset="0"/>
                <a:ea typeface="Tahoma" panose="020B0604030504040204" pitchFamily="34" charset="0"/>
                <a:cs typeface="Tahoma" panose="020B0604030504040204" pitchFamily="34" charset="0"/>
              </a:rPr>
              <a:t>From 1</a:t>
            </a:r>
            <a:r>
              <a:rPr lang="en-US" altLang="zh-TW" sz="1200" baseline="30000" dirty="0">
                <a:solidFill>
                  <a:schemeClr val="bg2"/>
                </a:solidFill>
                <a:latin typeface="Tahoma" panose="020B0604030504040204" pitchFamily="34" charset="0"/>
                <a:ea typeface="Tahoma" panose="020B0604030504040204" pitchFamily="34" charset="0"/>
                <a:cs typeface="Tahoma" panose="020B0604030504040204" pitchFamily="34" charset="0"/>
              </a:rPr>
              <a:t>st</a:t>
            </a:r>
            <a:r>
              <a:rPr lang="en-US" altLang="zh-TW" sz="1200" dirty="0">
                <a:solidFill>
                  <a:schemeClr val="bg2"/>
                </a:solidFill>
                <a:latin typeface="Tahoma" panose="020B0604030504040204" pitchFamily="34" charset="0"/>
                <a:ea typeface="Tahoma" panose="020B0604030504040204" pitchFamily="34" charset="0"/>
                <a:cs typeface="Tahoma" panose="020B0604030504040204" pitchFamily="34" charset="0"/>
              </a:rPr>
              <a:t> year to 6</a:t>
            </a:r>
            <a:r>
              <a:rPr lang="en-US" altLang="zh-TW" sz="1200" baseline="30000" dirty="0">
                <a:solidFill>
                  <a:schemeClr val="bg2"/>
                </a:solidFill>
                <a:latin typeface="Tahoma" panose="020B0604030504040204" pitchFamily="34" charset="0"/>
                <a:ea typeface="Tahoma" panose="020B0604030504040204" pitchFamily="34" charset="0"/>
                <a:cs typeface="Tahoma" panose="020B0604030504040204" pitchFamily="34" charset="0"/>
              </a:rPr>
              <a:t>th</a:t>
            </a:r>
            <a:r>
              <a:rPr lang="en-US" altLang="zh-TW" sz="1200" dirty="0">
                <a:solidFill>
                  <a:schemeClr val="bg2"/>
                </a:solidFill>
                <a:latin typeface="Tahoma" panose="020B0604030504040204" pitchFamily="34" charset="0"/>
                <a:ea typeface="Tahoma" panose="020B0604030504040204" pitchFamily="34" charset="0"/>
                <a:cs typeface="Tahoma" panose="020B0604030504040204" pitchFamily="34" charset="0"/>
              </a:rPr>
              <a:t> year</a:t>
            </a:r>
            <a:endParaRPr lang="en-US" sz="1200" dirty="0">
              <a:solidFill>
                <a:schemeClr val="bg2"/>
              </a:solidFill>
            </a:endParaRPr>
          </a:p>
        </p:txBody>
      </p:sp>
      <p:sp>
        <p:nvSpPr>
          <p:cNvPr id="30" name="TextBox 29">
            <a:extLst>
              <a:ext uri="{FF2B5EF4-FFF2-40B4-BE49-F238E27FC236}">
                <a16:creationId xmlns:a16="http://schemas.microsoft.com/office/drawing/2014/main" id="{0082FCCC-9B34-E189-18DE-5589BDD32169}"/>
              </a:ext>
            </a:extLst>
          </p:cNvPr>
          <p:cNvSpPr txBox="1"/>
          <p:nvPr/>
        </p:nvSpPr>
        <p:spPr>
          <a:xfrm>
            <a:off x="640751" y="2670618"/>
            <a:ext cx="2354820" cy="584775"/>
          </a:xfrm>
          <a:prstGeom prst="rect">
            <a:avLst/>
          </a:prstGeom>
          <a:noFill/>
        </p:spPr>
        <p:txBody>
          <a:bodyPr wrap="square">
            <a:spAutoFit/>
          </a:bodyPr>
          <a:lstStyle/>
          <a:p>
            <a:pPr marL="228600" lvl="0" algn="ctr" eaLnBrk="0" fontAlgn="ctr" hangingPunct="0">
              <a:spcBef>
                <a:spcPct val="0"/>
              </a:spcBef>
              <a:spcAft>
                <a:spcPct val="0"/>
              </a:spcAft>
            </a:pPr>
            <a:r>
              <a:rPr lang="en-US" altLang="zh-TW" sz="1400" dirty="0">
                <a:latin typeface="Tahoma" panose="020B0604030504040204" pitchFamily="34" charset="0"/>
                <a:ea typeface="Tahoma" panose="020B0604030504040204" pitchFamily="34" charset="0"/>
                <a:cs typeface="Tahoma" panose="020B0604030504040204" pitchFamily="34" charset="0"/>
              </a:rPr>
              <a:t>Total</a:t>
            </a:r>
            <a:r>
              <a:rPr lang="zh-TW" altLang="en-US" sz="1400" dirty="0">
                <a:latin typeface="Tahoma" panose="020B0604030504040204" pitchFamily="34" charset="0"/>
                <a:cs typeface="Tahoma" panose="020B0604030504040204" pitchFamily="34" charset="0"/>
              </a:rPr>
              <a:t> </a:t>
            </a:r>
            <a:r>
              <a:rPr lang="en-US" altLang="zh-TW" sz="1400" dirty="0">
                <a:latin typeface="Tahoma" panose="020B0604030504040204" pitchFamily="34" charset="0"/>
                <a:ea typeface="Tahoma" panose="020B0604030504040204" pitchFamily="34" charset="0"/>
                <a:cs typeface="Tahoma" panose="020B0604030504040204" pitchFamily="34" charset="0"/>
              </a:rPr>
              <a:t>saving</a:t>
            </a:r>
            <a:r>
              <a:rPr lang="zh-TW" altLang="en-US" sz="1400" dirty="0">
                <a:latin typeface="Tahoma" panose="020B0604030504040204" pitchFamily="34" charset="0"/>
                <a:cs typeface="Tahoma" panose="020B0604030504040204" pitchFamily="34" charset="0"/>
              </a:rPr>
              <a:t> </a:t>
            </a:r>
            <a:r>
              <a:rPr lang="en-US" altLang="zh-TW" sz="1400" dirty="0">
                <a:latin typeface="Tahoma" panose="020B0604030504040204" pitchFamily="34" charset="0"/>
                <a:ea typeface="Tahoma" panose="020B0604030504040204" pitchFamily="34" charset="0"/>
                <a:cs typeface="Tahoma" panose="020B0604030504040204" pitchFamily="34" charset="0"/>
              </a:rPr>
              <a:t>amount: </a:t>
            </a:r>
            <a:r>
              <a:rPr lang="en-US" altLang="zh-TW" b="1" dirty="0">
                <a:latin typeface="Tahoma" panose="020B0604030504040204" pitchFamily="34" charset="0"/>
                <a:ea typeface="Tahoma" panose="020B0604030504040204" pitchFamily="34" charset="0"/>
                <a:cs typeface="Tahoma" panose="020B0604030504040204" pitchFamily="34" charset="0"/>
              </a:rPr>
              <a:t>$360,000</a:t>
            </a:r>
          </a:p>
        </p:txBody>
      </p:sp>
      <p:sp>
        <p:nvSpPr>
          <p:cNvPr id="32" name="TextBox 31">
            <a:extLst>
              <a:ext uri="{FF2B5EF4-FFF2-40B4-BE49-F238E27FC236}">
                <a16:creationId xmlns:a16="http://schemas.microsoft.com/office/drawing/2014/main" id="{7E706AA9-AC43-CA7C-51A8-0FE644ED9533}"/>
              </a:ext>
            </a:extLst>
          </p:cNvPr>
          <p:cNvSpPr txBox="1"/>
          <p:nvPr/>
        </p:nvSpPr>
        <p:spPr>
          <a:xfrm>
            <a:off x="782678" y="3603792"/>
            <a:ext cx="2070967" cy="584775"/>
          </a:xfrm>
          <a:prstGeom prst="rect">
            <a:avLst/>
          </a:prstGeom>
          <a:noFill/>
        </p:spPr>
        <p:txBody>
          <a:bodyPr wrap="square">
            <a:spAutoFit/>
          </a:bodyPr>
          <a:lstStyle/>
          <a:p>
            <a:pPr algn="ctr"/>
            <a:r>
              <a:rPr lang="en-US" altLang="zh-TW" sz="1600" b="1" dirty="0">
                <a:latin typeface="Tahoma" panose="020B0604030504040204" pitchFamily="34" charset="0"/>
                <a:ea typeface="Tahoma" panose="020B0604030504040204" pitchFamily="34" charset="0"/>
                <a:cs typeface="Tahoma" panose="020B0604030504040204" pitchFamily="34" charset="0"/>
              </a:rPr>
              <a:t>Stop contribution since 7</a:t>
            </a:r>
            <a:r>
              <a:rPr lang="en-US" altLang="zh-TW" sz="1600" b="1" baseline="30000" dirty="0">
                <a:latin typeface="Tahoma" panose="020B0604030504040204" pitchFamily="34" charset="0"/>
                <a:ea typeface="Tahoma" panose="020B0604030504040204" pitchFamily="34" charset="0"/>
                <a:cs typeface="Tahoma" panose="020B0604030504040204" pitchFamily="34" charset="0"/>
              </a:rPr>
              <a:t>th</a:t>
            </a:r>
            <a:r>
              <a:rPr lang="en-US" altLang="zh-TW" sz="1600" b="1" dirty="0">
                <a:latin typeface="Tahoma" panose="020B0604030504040204" pitchFamily="34" charset="0"/>
                <a:ea typeface="Tahoma" panose="020B0604030504040204" pitchFamily="34" charset="0"/>
                <a:cs typeface="Tahoma" panose="020B0604030504040204" pitchFamily="34" charset="0"/>
              </a:rPr>
              <a:t> year</a:t>
            </a:r>
            <a:endParaRPr lang="en-US" sz="1600" dirty="0">
              <a:latin typeface="Tahoma" panose="020B0604030504040204" pitchFamily="34" charset="0"/>
              <a:ea typeface="Tahoma" panose="020B0604030504040204" pitchFamily="34" charset="0"/>
              <a:cs typeface="Tahoma" panose="020B0604030504040204" pitchFamily="34" charset="0"/>
            </a:endParaRPr>
          </a:p>
        </p:txBody>
      </p:sp>
      <p:sp>
        <p:nvSpPr>
          <p:cNvPr id="34" name="TextBox 33">
            <a:extLst>
              <a:ext uri="{FF2B5EF4-FFF2-40B4-BE49-F238E27FC236}">
                <a16:creationId xmlns:a16="http://schemas.microsoft.com/office/drawing/2014/main" id="{BC1BB580-6FB5-7932-EE25-57B2C053440B}"/>
              </a:ext>
            </a:extLst>
          </p:cNvPr>
          <p:cNvSpPr txBox="1"/>
          <p:nvPr/>
        </p:nvSpPr>
        <p:spPr>
          <a:xfrm>
            <a:off x="617239" y="4620355"/>
            <a:ext cx="2006410" cy="800219"/>
          </a:xfrm>
          <a:prstGeom prst="rect">
            <a:avLst/>
          </a:prstGeom>
          <a:noFill/>
        </p:spPr>
        <p:txBody>
          <a:bodyPr wrap="square">
            <a:spAutoFit/>
          </a:bodyPr>
          <a:lstStyle/>
          <a:p>
            <a:pPr marL="228600" lvl="0" algn="r" eaLnBrk="0" fontAlgn="ctr" hangingPunct="0">
              <a:spcBef>
                <a:spcPct val="0"/>
              </a:spcBef>
              <a:spcAft>
                <a:spcPct val="0"/>
              </a:spcAft>
            </a:pPr>
            <a:r>
              <a:rPr lang="en-HK" altLang="zh-TW" sz="1400" dirty="0">
                <a:solidFill>
                  <a:srgbClr val="B60095"/>
                </a:solidFill>
                <a:latin typeface="Tahoma" panose="020B0604030504040204" pitchFamily="34" charset="0"/>
                <a:ea typeface="Tahoma" panose="020B0604030504040204" pitchFamily="34" charset="0"/>
                <a:cs typeface="Tahoma" panose="020B0604030504040204" pitchFamily="34" charset="0"/>
              </a:rPr>
              <a:t>Accumulated</a:t>
            </a:r>
            <a:r>
              <a:rPr lang="en-HK" altLang="zh-TW" sz="1400" b="1" dirty="0">
                <a:solidFill>
                  <a:srgbClr val="B60095"/>
                </a:solidFill>
                <a:latin typeface="Tahoma" panose="020B0604030504040204" pitchFamily="34" charset="0"/>
                <a:ea typeface="Tahoma" panose="020B0604030504040204" pitchFamily="34" charset="0"/>
                <a:cs typeface="Tahoma" panose="020B0604030504040204" pitchFamily="34" charset="0"/>
              </a:rPr>
              <a:t> </a:t>
            </a:r>
            <a:r>
              <a:rPr lang="en-HK" altLang="zh-TW" b="1" dirty="0">
                <a:solidFill>
                  <a:srgbClr val="B60095"/>
                </a:solidFill>
                <a:latin typeface="Tahoma" panose="020B0604030504040204" pitchFamily="34" charset="0"/>
                <a:ea typeface="Tahoma" panose="020B0604030504040204" pitchFamily="34" charset="0"/>
                <a:cs typeface="Tahoma" panose="020B0604030504040204" pitchFamily="34" charset="0"/>
              </a:rPr>
              <a:t>$6,449,992</a:t>
            </a:r>
          </a:p>
          <a:p>
            <a:pPr marL="228600" lvl="0" algn="r" eaLnBrk="0" fontAlgn="ctr" hangingPunct="0">
              <a:spcBef>
                <a:spcPct val="0"/>
              </a:spcBef>
              <a:spcAft>
                <a:spcPct val="0"/>
              </a:spcAft>
            </a:pPr>
            <a:r>
              <a:rPr lang="en-HK" altLang="zh-TW" sz="1400" b="1" dirty="0">
                <a:solidFill>
                  <a:srgbClr val="B60095"/>
                </a:solidFill>
                <a:latin typeface="Tahoma" panose="020B0604030504040204" pitchFamily="34" charset="0"/>
                <a:ea typeface="Tahoma" panose="020B0604030504040204" pitchFamily="34" charset="0"/>
                <a:cs typeface="Tahoma" panose="020B0604030504040204" pitchFamily="34" charset="0"/>
              </a:rPr>
              <a:t> </a:t>
            </a:r>
            <a:r>
              <a:rPr lang="en-HK" altLang="zh-TW" sz="1400" dirty="0">
                <a:solidFill>
                  <a:srgbClr val="B60095"/>
                </a:solidFill>
                <a:latin typeface="Tahoma" panose="020B0604030504040204" pitchFamily="34" charset="0"/>
                <a:ea typeface="Tahoma" panose="020B0604030504040204" pitchFamily="34" charset="0"/>
                <a:cs typeface="Tahoma" panose="020B0604030504040204" pitchFamily="34" charset="0"/>
              </a:rPr>
              <a:t>when </a:t>
            </a:r>
            <a:r>
              <a:rPr lang="en-HK" altLang="zh-TW" sz="1400" b="1" dirty="0">
                <a:solidFill>
                  <a:srgbClr val="B60095"/>
                </a:solidFill>
                <a:latin typeface="Tahoma" panose="020B0604030504040204" pitchFamily="34" charset="0"/>
                <a:ea typeface="Tahoma" panose="020B0604030504040204" pitchFamily="34" charset="0"/>
                <a:cs typeface="Tahoma" panose="020B0604030504040204" pitchFamily="34" charset="0"/>
              </a:rPr>
              <a:t>30th year</a:t>
            </a:r>
            <a:endParaRPr kumimoji="0" lang="en-US" altLang="zh-TW" sz="1400" b="1" i="0" u="none" strike="noStrike" kern="1200" cap="none" normalizeH="0" baseline="0" dirty="0">
              <a:ln>
                <a:noFill/>
              </a:ln>
              <a:solidFill>
                <a:srgbClr val="B60095"/>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36" name="TextBox 35">
            <a:extLst>
              <a:ext uri="{FF2B5EF4-FFF2-40B4-BE49-F238E27FC236}">
                <a16:creationId xmlns:a16="http://schemas.microsoft.com/office/drawing/2014/main" id="{A1F4E50D-F2E0-B3FF-9E15-E9AF8EE7C90B}"/>
              </a:ext>
            </a:extLst>
          </p:cNvPr>
          <p:cNvSpPr txBox="1"/>
          <p:nvPr/>
        </p:nvSpPr>
        <p:spPr>
          <a:xfrm>
            <a:off x="1183871" y="5554640"/>
            <a:ext cx="1268581" cy="584775"/>
          </a:xfrm>
          <a:prstGeom prst="rect">
            <a:avLst/>
          </a:prstGeom>
          <a:noFill/>
        </p:spPr>
        <p:txBody>
          <a:bodyPr wrap="square" lIns="91440" tIns="45720" rIns="91440" bIns="45720" anchor="t">
            <a:spAutoFit/>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lang="en-US" altLang="zh-TW" b="1">
                <a:solidFill>
                  <a:schemeClr val="bg1"/>
                </a:solidFill>
                <a:latin typeface="Tahoma"/>
                <a:ea typeface="Tahoma"/>
                <a:cs typeface="Tahoma"/>
              </a:rPr>
              <a:t>1,792</a:t>
            </a:r>
            <a:r>
              <a:rPr kumimoji="0" lang="en-US" altLang="zh-TW" sz="1800" b="1" i="0" u="none" strike="noStrike" cap="none" normalizeH="0" baseline="0">
                <a:ln>
                  <a:noFill/>
                </a:ln>
                <a:solidFill>
                  <a:schemeClr val="bg1"/>
                </a:solidFill>
                <a:effectLst/>
                <a:latin typeface="Tahoma"/>
                <a:ea typeface="Tahoma"/>
                <a:cs typeface="Tahoma"/>
              </a:rPr>
              <a:t>%</a:t>
            </a:r>
          </a:p>
          <a:p>
            <a:pPr marL="342900" indent="-342900" algn="ctr" eaLnBrk="0" fontAlgn="ctr" hangingPunct="0">
              <a:spcBef>
                <a:spcPct val="0"/>
              </a:spcBef>
              <a:spcAft>
                <a:spcPct val="0"/>
              </a:spcAft>
            </a:pPr>
            <a:r>
              <a:rPr kumimoji="0" lang="en-US" altLang="zh-TW" sz="1400" b="1" i="0" u="none" strike="noStrike" cap="none" normalizeH="0" baseline="0" dirty="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rPr>
              <a:t>ROI</a:t>
            </a:r>
          </a:p>
        </p:txBody>
      </p:sp>
      <p:sp>
        <p:nvSpPr>
          <p:cNvPr id="35" name="Isosceles Triangle 34">
            <a:extLst>
              <a:ext uri="{FF2B5EF4-FFF2-40B4-BE49-F238E27FC236}">
                <a16:creationId xmlns:a16="http://schemas.microsoft.com/office/drawing/2014/main" id="{89571A6E-1655-25A1-6C98-C9CB1CC5488B}"/>
              </a:ext>
            </a:extLst>
          </p:cNvPr>
          <p:cNvSpPr/>
          <p:nvPr/>
        </p:nvSpPr>
        <p:spPr>
          <a:xfrm rot="10800000">
            <a:off x="1673940" y="3289168"/>
            <a:ext cx="288443" cy="24865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Isosceles Triangle 40">
            <a:extLst>
              <a:ext uri="{FF2B5EF4-FFF2-40B4-BE49-F238E27FC236}">
                <a16:creationId xmlns:a16="http://schemas.microsoft.com/office/drawing/2014/main" id="{C1765AB3-6911-E65D-C8ED-FDA97088F214}"/>
              </a:ext>
            </a:extLst>
          </p:cNvPr>
          <p:cNvSpPr/>
          <p:nvPr/>
        </p:nvSpPr>
        <p:spPr>
          <a:xfrm rot="10800000">
            <a:off x="1673940" y="4320688"/>
            <a:ext cx="288443" cy="248658"/>
          </a:xfrm>
          <a:prstGeom prst="triangle">
            <a:avLst/>
          </a:prstGeom>
          <a:solidFill>
            <a:srgbClr val="B600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Graphic 42" descr="Coins">
            <a:extLst>
              <a:ext uri="{FF2B5EF4-FFF2-40B4-BE49-F238E27FC236}">
                <a16:creationId xmlns:a16="http://schemas.microsoft.com/office/drawing/2014/main" id="{3693F7C0-E2DF-1DD8-3FCE-17843D0B469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8942" y="4571228"/>
            <a:ext cx="914400" cy="914400"/>
          </a:xfrm>
          <a:prstGeom prst="rect">
            <a:avLst/>
          </a:prstGeom>
        </p:spPr>
      </p:pic>
      <p:sp>
        <p:nvSpPr>
          <p:cNvPr id="45" name="TextBox 44">
            <a:extLst>
              <a:ext uri="{FF2B5EF4-FFF2-40B4-BE49-F238E27FC236}">
                <a16:creationId xmlns:a16="http://schemas.microsoft.com/office/drawing/2014/main" id="{F6BE74BD-1B23-529B-F2CF-75B75D642DBC}"/>
              </a:ext>
            </a:extLst>
          </p:cNvPr>
          <p:cNvSpPr txBox="1"/>
          <p:nvPr/>
        </p:nvSpPr>
        <p:spPr>
          <a:xfrm>
            <a:off x="1086839" y="1369565"/>
            <a:ext cx="1462644" cy="369332"/>
          </a:xfrm>
          <a:prstGeom prst="rect">
            <a:avLst/>
          </a:prstGeom>
          <a:noFill/>
        </p:spPr>
        <p:txBody>
          <a:bodyPr wrap="square">
            <a:spAutoFit/>
          </a:bodyPr>
          <a:lstStyle/>
          <a:p>
            <a:pPr algn="ctr" fontAlgn="b"/>
            <a:r>
              <a:rPr lang="en-US" altLang="zh-TW" sz="1800" b="1" i="0" u="sng" strike="noStrike" baseline="0" dirty="0">
                <a:solidFill>
                  <a:srgbClr val="2A177C"/>
                </a:solidFill>
                <a:latin typeface="Tahoma" panose="020B0604030504040204" pitchFamily="34" charset="0"/>
                <a:ea typeface="Tahoma" panose="020B0604030504040204" pitchFamily="34" charset="0"/>
                <a:cs typeface="Tahoma" panose="020B0604030504040204" pitchFamily="34" charset="0"/>
              </a:rPr>
              <a:t>Investor A</a:t>
            </a:r>
            <a:endParaRPr lang="zh-TW" altLang="en-US" sz="1800" b="1" i="0" u="sng" strike="noStrike" baseline="0" dirty="0">
              <a:solidFill>
                <a:srgbClr val="2A177C"/>
              </a:solidFill>
              <a:latin typeface="Tahoma" panose="020B0604030504040204" pitchFamily="34" charset="0"/>
              <a:ea typeface="+mj-ea"/>
              <a:cs typeface="Tahoma" panose="020B0604030504040204" pitchFamily="34" charset="0"/>
            </a:endParaRPr>
          </a:p>
        </p:txBody>
      </p:sp>
      <p:sp>
        <p:nvSpPr>
          <p:cNvPr id="46" name="Rectangle 45">
            <a:extLst>
              <a:ext uri="{FF2B5EF4-FFF2-40B4-BE49-F238E27FC236}">
                <a16:creationId xmlns:a16="http://schemas.microsoft.com/office/drawing/2014/main" id="{B52AB7F1-37A5-7071-D7E7-62B0B2CC0B01}"/>
              </a:ext>
            </a:extLst>
          </p:cNvPr>
          <p:cNvSpPr/>
          <p:nvPr/>
        </p:nvSpPr>
        <p:spPr>
          <a:xfrm>
            <a:off x="9653748" y="5422829"/>
            <a:ext cx="1762126" cy="848396"/>
          </a:xfrm>
          <a:prstGeom prst="rect">
            <a:avLst/>
          </a:prstGeom>
          <a:solidFill>
            <a:srgbClr val="B600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021EDB4A-2C96-C134-CBFB-80BC73CB0826}"/>
              </a:ext>
            </a:extLst>
          </p:cNvPr>
          <p:cNvSpPr/>
          <p:nvPr/>
        </p:nvSpPr>
        <p:spPr>
          <a:xfrm>
            <a:off x="9323411" y="1724640"/>
            <a:ext cx="2422800" cy="84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CD78B756-1E6E-4FCF-FB0A-9AC25BAE5476}"/>
              </a:ext>
            </a:extLst>
          </p:cNvPr>
          <p:cNvSpPr txBox="1"/>
          <p:nvPr/>
        </p:nvSpPr>
        <p:spPr>
          <a:xfrm>
            <a:off x="9245714" y="1830929"/>
            <a:ext cx="2578194" cy="369332"/>
          </a:xfrm>
          <a:prstGeom prst="rect">
            <a:avLst/>
          </a:prstGeom>
          <a:noFill/>
        </p:spPr>
        <p:txBody>
          <a:bodyPr wrap="square">
            <a:spAutoFit/>
          </a:bodyPr>
          <a:lstStyle/>
          <a:p>
            <a:pPr algn="ctr"/>
            <a:r>
              <a:rPr lang="en-US" altLang="zh-TW" sz="1400" dirty="0">
                <a:solidFill>
                  <a:schemeClr val="bg2"/>
                </a:solidFill>
                <a:latin typeface="Tahoma" panose="020B0604030504040204" pitchFamily="34" charset="0"/>
                <a:ea typeface="Tahoma" panose="020B0604030504040204" pitchFamily="34" charset="0"/>
                <a:cs typeface="Tahoma" panose="020B0604030504040204" pitchFamily="34" charset="0"/>
              </a:rPr>
              <a:t>Saving </a:t>
            </a:r>
            <a:r>
              <a:rPr lang="en-US" altLang="zh-TW" b="1" dirty="0">
                <a:solidFill>
                  <a:schemeClr val="bg2"/>
                </a:solidFill>
                <a:latin typeface="Tahoma" panose="020B0604030504040204" pitchFamily="34" charset="0"/>
                <a:ea typeface="Tahoma" panose="020B0604030504040204" pitchFamily="34" charset="0"/>
                <a:cs typeface="Tahoma" panose="020B0604030504040204" pitchFamily="34" charset="0"/>
              </a:rPr>
              <a:t>$60,000 </a:t>
            </a:r>
            <a:r>
              <a:rPr lang="en-US" altLang="zh-TW" sz="1400" dirty="0">
                <a:solidFill>
                  <a:schemeClr val="bg2"/>
                </a:solidFill>
                <a:latin typeface="Tahoma" panose="020B0604030504040204" pitchFamily="34" charset="0"/>
                <a:ea typeface="Tahoma" panose="020B0604030504040204" pitchFamily="34" charset="0"/>
                <a:cs typeface="Tahoma" panose="020B0604030504040204" pitchFamily="34" charset="0"/>
              </a:rPr>
              <a:t>annually</a:t>
            </a:r>
            <a:endParaRPr lang="en-US" sz="1400" dirty="0">
              <a:solidFill>
                <a:schemeClr val="bg2"/>
              </a:solidFill>
            </a:endParaRPr>
          </a:p>
        </p:txBody>
      </p:sp>
      <p:sp>
        <p:nvSpPr>
          <p:cNvPr id="49" name="TextBox 48">
            <a:extLst>
              <a:ext uri="{FF2B5EF4-FFF2-40B4-BE49-F238E27FC236}">
                <a16:creationId xmlns:a16="http://schemas.microsoft.com/office/drawing/2014/main" id="{5A77CA28-CACE-F069-D9CE-7F6F5C0DB743}"/>
              </a:ext>
            </a:extLst>
          </p:cNvPr>
          <p:cNvSpPr txBox="1"/>
          <p:nvPr/>
        </p:nvSpPr>
        <p:spPr>
          <a:xfrm>
            <a:off x="9479759" y="2207014"/>
            <a:ext cx="2110104" cy="276999"/>
          </a:xfrm>
          <a:prstGeom prst="rect">
            <a:avLst/>
          </a:prstGeom>
          <a:noFill/>
        </p:spPr>
        <p:txBody>
          <a:bodyPr wrap="square">
            <a:spAutoFit/>
          </a:bodyPr>
          <a:lstStyle/>
          <a:p>
            <a:pPr algn="ctr"/>
            <a:r>
              <a:rPr lang="en-US" altLang="zh-TW" sz="1200" dirty="0">
                <a:solidFill>
                  <a:schemeClr val="bg2"/>
                </a:solidFill>
                <a:latin typeface="Tahoma" panose="020B0604030504040204" pitchFamily="34" charset="0"/>
                <a:ea typeface="Tahoma" panose="020B0604030504040204" pitchFamily="34" charset="0"/>
                <a:cs typeface="Tahoma" panose="020B0604030504040204" pitchFamily="34" charset="0"/>
              </a:rPr>
              <a:t>Start saving from 7</a:t>
            </a:r>
            <a:r>
              <a:rPr lang="en-US" altLang="zh-TW" sz="1200" baseline="30000" dirty="0">
                <a:solidFill>
                  <a:schemeClr val="bg2"/>
                </a:solidFill>
                <a:latin typeface="Tahoma" panose="020B0604030504040204" pitchFamily="34" charset="0"/>
                <a:ea typeface="Tahoma" panose="020B0604030504040204" pitchFamily="34" charset="0"/>
                <a:cs typeface="Tahoma" panose="020B0604030504040204" pitchFamily="34" charset="0"/>
              </a:rPr>
              <a:t>th</a:t>
            </a:r>
            <a:r>
              <a:rPr lang="en-US" altLang="zh-TW" sz="1200" dirty="0">
                <a:solidFill>
                  <a:schemeClr val="bg2"/>
                </a:solidFill>
                <a:latin typeface="Tahoma" panose="020B0604030504040204" pitchFamily="34" charset="0"/>
                <a:ea typeface="Tahoma" panose="020B0604030504040204" pitchFamily="34" charset="0"/>
                <a:cs typeface="Tahoma" panose="020B0604030504040204" pitchFamily="34" charset="0"/>
              </a:rPr>
              <a:t> year</a:t>
            </a:r>
            <a:endParaRPr lang="en-US" sz="1200" dirty="0">
              <a:solidFill>
                <a:schemeClr val="bg2"/>
              </a:solidFill>
            </a:endParaRPr>
          </a:p>
        </p:txBody>
      </p:sp>
      <p:sp>
        <p:nvSpPr>
          <p:cNvPr id="51" name="TextBox 50">
            <a:extLst>
              <a:ext uri="{FF2B5EF4-FFF2-40B4-BE49-F238E27FC236}">
                <a16:creationId xmlns:a16="http://schemas.microsoft.com/office/drawing/2014/main" id="{64EB2DB2-F20D-D272-83C7-288EC7D3AE72}"/>
              </a:ext>
            </a:extLst>
          </p:cNvPr>
          <p:cNvSpPr txBox="1"/>
          <p:nvPr/>
        </p:nvSpPr>
        <p:spPr>
          <a:xfrm>
            <a:off x="9499328" y="3603792"/>
            <a:ext cx="2070967" cy="584775"/>
          </a:xfrm>
          <a:prstGeom prst="rect">
            <a:avLst/>
          </a:prstGeom>
          <a:noFill/>
        </p:spPr>
        <p:txBody>
          <a:bodyPr wrap="square">
            <a:spAutoFit/>
          </a:bodyPr>
          <a:lstStyle>
            <a:defPPr>
              <a:defRPr lang="en-US"/>
            </a:defPPr>
            <a:lvl1pPr algn="ctr">
              <a:defRPr sz="1600" b="1">
                <a:latin typeface="Tahoma" panose="020B0604030504040204" pitchFamily="34" charset="0"/>
                <a:ea typeface="Tahoma" panose="020B0604030504040204" pitchFamily="34" charset="0"/>
                <a:cs typeface="Tahoma" panose="020B0604030504040204" pitchFamily="34" charset="0"/>
              </a:defRPr>
            </a:lvl1pPr>
          </a:lstStyle>
          <a:p>
            <a:r>
              <a:rPr lang="en-US" altLang="zh-TW" dirty="0"/>
              <a:t>From 7th year to 30th year</a:t>
            </a:r>
            <a:endParaRPr lang="en-US" dirty="0"/>
          </a:p>
        </p:txBody>
      </p:sp>
      <p:sp>
        <p:nvSpPr>
          <p:cNvPr id="52" name="TextBox 51">
            <a:extLst>
              <a:ext uri="{FF2B5EF4-FFF2-40B4-BE49-F238E27FC236}">
                <a16:creationId xmlns:a16="http://schemas.microsoft.com/office/drawing/2014/main" id="{3E8E97DA-EB1C-BBF0-8ADB-FB6094442980}"/>
              </a:ext>
            </a:extLst>
          </p:cNvPr>
          <p:cNvSpPr txBox="1"/>
          <p:nvPr/>
        </p:nvSpPr>
        <p:spPr>
          <a:xfrm>
            <a:off x="9330047" y="4620355"/>
            <a:ext cx="2006410" cy="800219"/>
          </a:xfrm>
          <a:prstGeom prst="rect">
            <a:avLst/>
          </a:prstGeom>
          <a:noFill/>
        </p:spPr>
        <p:txBody>
          <a:bodyPr wrap="square">
            <a:spAutoFit/>
          </a:bodyPr>
          <a:lstStyle/>
          <a:p>
            <a:pPr marL="228600" lvl="0" algn="r" eaLnBrk="0" fontAlgn="ctr" hangingPunct="0">
              <a:spcBef>
                <a:spcPct val="0"/>
              </a:spcBef>
              <a:spcAft>
                <a:spcPct val="0"/>
              </a:spcAft>
            </a:pPr>
            <a:r>
              <a:rPr lang="en-HK" altLang="zh-TW" sz="1400" dirty="0">
                <a:solidFill>
                  <a:srgbClr val="B60095"/>
                </a:solidFill>
                <a:latin typeface="Tahoma" panose="020B0604030504040204" pitchFamily="34" charset="0"/>
                <a:ea typeface="Tahoma" panose="020B0604030504040204" pitchFamily="34" charset="0"/>
                <a:cs typeface="Tahoma" panose="020B0604030504040204" pitchFamily="34" charset="0"/>
              </a:rPr>
              <a:t>Accumulated</a:t>
            </a:r>
            <a:r>
              <a:rPr lang="en-HK" altLang="zh-TW" sz="1400" b="1" dirty="0">
                <a:solidFill>
                  <a:srgbClr val="B60095"/>
                </a:solidFill>
                <a:latin typeface="Tahoma" panose="020B0604030504040204" pitchFamily="34" charset="0"/>
                <a:ea typeface="Tahoma" panose="020B0604030504040204" pitchFamily="34" charset="0"/>
                <a:cs typeface="Tahoma" panose="020B0604030504040204" pitchFamily="34" charset="0"/>
              </a:rPr>
              <a:t> </a:t>
            </a:r>
            <a:r>
              <a:rPr lang="en-HK" altLang="zh-TW" b="1" dirty="0">
                <a:solidFill>
                  <a:srgbClr val="B60095"/>
                </a:solidFill>
                <a:latin typeface="Tahoma" panose="020B0604030504040204" pitchFamily="34" charset="0"/>
                <a:ea typeface="Tahoma" panose="020B0604030504040204" pitchFamily="34" charset="0"/>
                <a:cs typeface="Tahoma" panose="020B0604030504040204" pitchFamily="34" charset="0"/>
              </a:rPr>
              <a:t>$6,804,798</a:t>
            </a:r>
          </a:p>
          <a:p>
            <a:pPr marL="228600" lvl="0" algn="r" eaLnBrk="0" fontAlgn="ctr" hangingPunct="0">
              <a:spcBef>
                <a:spcPct val="0"/>
              </a:spcBef>
              <a:spcAft>
                <a:spcPct val="0"/>
              </a:spcAft>
            </a:pPr>
            <a:r>
              <a:rPr lang="en-HK" altLang="zh-TW" sz="1400" b="1" dirty="0">
                <a:solidFill>
                  <a:srgbClr val="B60095"/>
                </a:solidFill>
                <a:latin typeface="Tahoma" panose="020B0604030504040204" pitchFamily="34" charset="0"/>
                <a:ea typeface="Tahoma" panose="020B0604030504040204" pitchFamily="34" charset="0"/>
                <a:cs typeface="Tahoma" panose="020B0604030504040204" pitchFamily="34" charset="0"/>
              </a:rPr>
              <a:t> </a:t>
            </a:r>
            <a:r>
              <a:rPr lang="en-HK" altLang="zh-TW" sz="1400" dirty="0">
                <a:solidFill>
                  <a:srgbClr val="B60095"/>
                </a:solidFill>
                <a:latin typeface="Tahoma" panose="020B0604030504040204" pitchFamily="34" charset="0"/>
                <a:ea typeface="Tahoma" panose="020B0604030504040204" pitchFamily="34" charset="0"/>
                <a:cs typeface="Tahoma" panose="020B0604030504040204" pitchFamily="34" charset="0"/>
              </a:rPr>
              <a:t>when </a:t>
            </a:r>
            <a:r>
              <a:rPr lang="en-HK" altLang="zh-TW" sz="1400" b="1" dirty="0">
                <a:solidFill>
                  <a:srgbClr val="B60095"/>
                </a:solidFill>
                <a:latin typeface="Tahoma" panose="020B0604030504040204" pitchFamily="34" charset="0"/>
                <a:ea typeface="Tahoma" panose="020B0604030504040204" pitchFamily="34" charset="0"/>
                <a:cs typeface="Tahoma" panose="020B0604030504040204" pitchFamily="34" charset="0"/>
              </a:rPr>
              <a:t>30th year</a:t>
            </a:r>
            <a:endParaRPr kumimoji="0" lang="en-US" altLang="zh-TW" sz="1400" b="1" i="0" u="none" strike="noStrike" kern="1200" cap="none" normalizeH="0" baseline="0" dirty="0">
              <a:ln>
                <a:noFill/>
              </a:ln>
              <a:solidFill>
                <a:srgbClr val="B60095"/>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53" name="TextBox 52">
            <a:extLst>
              <a:ext uri="{FF2B5EF4-FFF2-40B4-BE49-F238E27FC236}">
                <a16:creationId xmlns:a16="http://schemas.microsoft.com/office/drawing/2014/main" id="{A786D527-3185-0C8D-B968-5B14757FAF94}"/>
              </a:ext>
            </a:extLst>
          </p:cNvPr>
          <p:cNvSpPr txBox="1"/>
          <p:nvPr/>
        </p:nvSpPr>
        <p:spPr>
          <a:xfrm>
            <a:off x="9900521" y="5554640"/>
            <a:ext cx="1268581" cy="584775"/>
          </a:xfrm>
          <a:prstGeom prst="rect">
            <a:avLst/>
          </a:prstGeom>
          <a:noFill/>
        </p:spPr>
        <p:txBody>
          <a:bodyPr wrap="square">
            <a:spAutoFit/>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altLang="zh-TW" sz="1800" b="1" i="0" u="none" strike="noStrike" cap="none" normalizeH="0" baseline="0" dirty="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rPr>
              <a:t>473%</a:t>
            </a:r>
          </a:p>
          <a:p>
            <a:pPr marL="342900" indent="-342900" algn="ctr" eaLnBrk="0" fontAlgn="ctr" hangingPunct="0">
              <a:spcBef>
                <a:spcPct val="0"/>
              </a:spcBef>
              <a:spcAft>
                <a:spcPct val="0"/>
              </a:spcAft>
            </a:pPr>
            <a:r>
              <a:rPr kumimoji="0" lang="en-US" altLang="zh-TW" sz="1400" b="1" i="0" u="none" strike="noStrike" cap="none" normalizeH="0" baseline="0" dirty="0">
                <a:ln>
                  <a:noFill/>
                </a:ln>
                <a:solidFill>
                  <a:schemeClr val="bg1"/>
                </a:solidFill>
                <a:effectLst/>
                <a:latin typeface="Tahoma" panose="020B0604030504040204" pitchFamily="34" charset="0"/>
                <a:ea typeface="Tahoma" panose="020B0604030504040204" pitchFamily="34" charset="0"/>
                <a:cs typeface="Tahoma" panose="020B0604030504040204" pitchFamily="34" charset="0"/>
              </a:rPr>
              <a:t>ROI</a:t>
            </a:r>
          </a:p>
        </p:txBody>
      </p:sp>
      <p:sp>
        <p:nvSpPr>
          <p:cNvPr id="54" name="Isosceles Triangle 53">
            <a:extLst>
              <a:ext uri="{FF2B5EF4-FFF2-40B4-BE49-F238E27FC236}">
                <a16:creationId xmlns:a16="http://schemas.microsoft.com/office/drawing/2014/main" id="{7B0FA3F5-1657-F509-5304-9EC6F201B594}"/>
              </a:ext>
            </a:extLst>
          </p:cNvPr>
          <p:cNvSpPr/>
          <p:nvPr/>
        </p:nvSpPr>
        <p:spPr>
          <a:xfrm rot="10800000">
            <a:off x="10390590" y="3289169"/>
            <a:ext cx="288443" cy="24865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Isosceles Triangle 54">
            <a:extLst>
              <a:ext uri="{FF2B5EF4-FFF2-40B4-BE49-F238E27FC236}">
                <a16:creationId xmlns:a16="http://schemas.microsoft.com/office/drawing/2014/main" id="{A27BD289-A962-621C-361B-9B44745462C2}"/>
              </a:ext>
            </a:extLst>
          </p:cNvPr>
          <p:cNvSpPr/>
          <p:nvPr/>
        </p:nvSpPr>
        <p:spPr>
          <a:xfrm rot="10800000">
            <a:off x="10390590" y="4320688"/>
            <a:ext cx="288443" cy="248658"/>
          </a:xfrm>
          <a:prstGeom prst="triangle">
            <a:avLst/>
          </a:prstGeom>
          <a:solidFill>
            <a:srgbClr val="B600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6" name="Graphic 55" descr="Coins">
            <a:extLst>
              <a:ext uri="{FF2B5EF4-FFF2-40B4-BE49-F238E27FC236}">
                <a16:creationId xmlns:a16="http://schemas.microsoft.com/office/drawing/2014/main" id="{707FE587-CBA5-653F-5FEE-550CD4FC014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961750" y="4571228"/>
            <a:ext cx="914400" cy="914400"/>
          </a:xfrm>
          <a:prstGeom prst="rect">
            <a:avLst/>
          </a:prstGeom>
        </p:spPr>
      </p:pic>
      <p:sp>
        <p:nvSpPr>
          <p:cNvPr id="57" name="TextBox 56">
            <a:extLst>
              <a:ext uri="{FF2B5EF4-FFF2-40B4-BE49-F238E27FC236}">
                <a16:creationId xmlns:a16="http://schemas.microsoft.com/office/drawing/2014/main" id="{4CBF7E5B-288F-E124-B36C-407D87D883C0}"/>
              </a:ext>
            </a:extLst>
          </p:cNvPr>
          <p:cNvSpPr txBox="1"/>
          <p:nvPr/>
        </p:nvSpPr>
        <p:spPr>
          <a:xfrm>
            <a:off x="9803489" y="1369565"/>
            <a:ext cx="1462644" cy="369332"/>
          </a:xfrm>
          <a:prstGeom prst="rect">
            <a:avLst/>
          </a:prstGeom>
          <a:noFill/>
        </p:spPr>
        <p:txBody>
          <a:bodyPr wrap="square">
            <a:spAutoFit/>
          </a:bodyPr>
          <a:lstStyle/>
          <a:p>
            <a:pPr algn="ctr" fontAlgn="b"/>
            <a:r>
              <a:rPr lang="en-US" altLang="zh-TW" b="1" u="sng" dirty="0">
                <a:solidFill>
                  <a:schemeClr val="accent2"/>
                </a:solidFill>
                <a:latin typeface="Tahoma" panose="020B0604030504040204" pitchFamily="34" charset="0"/>
                <a:ea typeface="Tahoma" panose="020B0604030504040204" pitchFamily="34" charset="0"/>
                <a:cs typeface="Tahoma" panose="020B0604030504040204" pitchFamily="34" charset="0"/>
              </a:rPr>
              <a:t>Investor B</a:t>
            </a:r>
            <a:endParaRPr lang="zh-TW" altLang="en-US" b="1" u="sng" dirty="0">
              <a:solidFill>
                <a:schemeClr val="accent2"/>
              </a:solidFill>
              <a:latin typeface="Tahoma" panose="020B0604030504040204" pitchFamily="34" charset="0"/>
              <a:cs typeface="Tahoma" panose="020B0604030504040204" pitchFamily="34" charset="0"/>
            </a:endParaRPr>
          </a:p>
        </p:txBody>
      </p:sp>
      <p:sp>
        <p:nvSpPr>
          <p:cNvPr id="58" name="TextBox 57">
            <a:extLst>
              <a:ext uri="{FF2B5EF4-FFF2-40B4-BE49-F238E27FC236}">
                <a16:creationId xmlns:a16="http://schemas.microsoft.com/office/drawing/2014/main" id="{A88FC739-412E-0540-F662-AC963F3102C2}"/>
              </a:ext>
            </a:extLst>
          </p:cNvPr>
          <p:cNvSpPr txBox="1"/>
          <p:nvPr/>
        </p:nvSpPr>
        <p:spPr>
          <a:xfrm>
            <a:off x="9357401" y="2670618"/>
            <a:ext cx="2354820" cy="584775"/>
          </a:xfrm>
          <a:prstGeom prst="rect">
            <a:avLst/>
          </a:prstGeom>
          <a:noFill/>
        </p:spPr>
        <p:txBody>
          <a:bodyPr wrap="square">
            <a:spAutoFit/>
          </a:bodyPr>
          <a:lstStyle/>
          <a:p>
            <a:pPr marL="228600" marR="0" lvl="0" algn="ctr" defTabSz="914400" rtl="0" eaLnBrk="0" fontAlgn="ctr" latinLnBrk="0" hangingPunct="0">
              <a:lnSpc>
                <a:spcPct val="100000"/>
              </a:lnSpc>
              <a:spcBef>
                <a:spcPct val="0"/>
              </a:spcBef>
              <a:spcAft>
                <a:spcPct val="0"/>
              </a:spcAft>
              <a:buClrTx/>
              <a:buSzTx/>
              <a:tabLst/>
            </a:pPr>
            <a:r>
              <a:rPr kumimoji="0" lang="en-US" altLang="zh-TW" sz="140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Total saving amount: </a:t>
            </a:r>
            <a:r>
              <a:rPr kumimoji="0" lang="en-US" altLang="zh-TW" sz="1800" b="1"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$1,440,000</a:t>
            </a:r>
          </a:p>
        </p:txBody>
      </p:sp>
    </p:spTree>
    <p:extLst>
      <p:ext uri="{BB962C8B-B14F-4D97-AF65-F5344CB8AC3E}">
        <p14:creationId xmlns:p14="http://schemas.microsoft.com/office/powerpoint/2010/main" val="3042134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99D8049-6279-3730-C3A5-5DF0A274DFB7}"/>
              </a:ext>
            </a:extLst>
          </p:cNvPr>
          <p:cNvSpPr txBox="1"/>
          <p:nvPr/>
        </p:nvSpPr>
        <p:spPr>
          <a:xfrm>
            <a:off x="414033" y="997404"/>
            <a:ext cx="11363934" cy="5149230"/>
          </a:xfrm>
          <a:prstGeom prst="rect">
            <a:avLst/>
          </a:prstGeom>
          <a:noFill/>
        </p:spPr>
        <p:txBody>
          <a:bodyPr wrap="square">
            <a:spAutoFit/>
          </a:bodyPr>
          <a:lstStyle/>
          <a:p>
            <a:pPr algn="just" fontAlgn="base">
              <a:lnSpc>
                <a:spcPct val="150000"/>
              </a:lnSpc>
            </a:pPr>
            <a:r>
              <a:rPr lang="en-HK" sz="1050" b="1" u="sng" dirty="0">
                <a:solidFill>
                  <a:srgbClr val="4E4E51"/>
                </a:solidFill>
                <a:latin typeface="Tahoma" panose="020B0604030504040204" pitchFamily="34" charset="0"/>
                <a:ea typeface="Tahoma" panose="020B0604030504040204" pitchFamily="34" charset="0"/>
                <a:cs typeface="Tahoma" panose="020B0604030504040204" pitchFamily="34" charset="0"/>
              </a:rPr>
              <a:t>Important Notice &amp; Disclaimer</a:t>
            </a: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 </a:t>
            </a:r>
          </a:p>
          <a:p>
            <a:pPr algn="just" fontAlgn="base">
              <a:lnSpc>
                <a:spcPct val="150000"/>
              </a:lnSpc>
            </a:pP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 </a:t>
            </a:r>
          </a:p>
          <a:p>
            <a:pPr algn="just" fontAlgn="base">
              <a:lnSpc>
                <a:spcPct val="150000"/>
              </a:lnSpc>
            </a:pPr>
            <a:r>
              <a:rPr lang="en-HK" sz="1050" b="1" dirty="0">
                <a:solidFill>
                  <a:srgbClr val="4E4E51"/>
                </a:solidFill>
                <a:latin typeface="Tahoma" panose="020B0604030504040204" pitchFamily="34" charset="0"/>
                <a:ea typeface="Tahoma" panose="020B0604030504040204" pitchFamily="34" charset="0"/>
                <a:cs typeface="Tahoma" panose="020B0604030504040204" pitchFamily="34" charset="0"/>
              </a:rPr>
              <a:t>ZUU Digital Financial Services Limited (“ZUU”) is an insurance broker in Hong Kong licensed and regulated by the Hong Kong Insurance Authority.</a:t>
            </a: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 </a:t>
            </a:r>
          </a:p>
          <a:p>
            <a:pPr algn="just" fontAlgn="base">
              <a:lnSpc>
                <a:spcPct val="150000"/>
              </a:lnSpc>
            </a:pP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 </a:t>
            </a:r>
          </a:p>
          <a:p>
            <a:pPr algn="just" fontAlgn="base">
              <a:lnSpc>
                <a:spcPct val="150000"/>
              </a:lnSpc>
            </a:pP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This document has been prepared by ZUU and unless the context requires otherwise is intended for information purpose only and does not constitute any offer, invitation, solicitation, advice or recommendation to any person to enter into any investment, nor does it constitute any prediction of likely future performance of an investment.  </a:t>
            </a:r>
          </a:p>
          <a:p>
            <a:pPr algn="just" fontAlgn="base">
              <a:lnSpc>
                <a:spcPct val="150000"/>
              </a:lnSpc>
            </a:pP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 </a:t>
            </a:r>
          </a:p>
          <a:p>
            <a:pPr algn="just" fontAlgn="base">
              <a:lnSpc>
                <a:spcPct val="150000"/>
              </a:lnSpc>
            </a:pP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This document, or any part of it, cannot be reproduced, distributed or published in any form by any recipient for any purpose. ZUU and its subsidiaries, affiliates, controlling persons, directors affiliated companies cannot guarantee the fairness, accuracy, completeness or correctness of any information, projections or opinions contained in this document or the basis upon which any such projections or opinions have been based and in the absence of fraud, negligence and wilful default, shall have no liability or responsibility arising out of or in connection with any such information, projections or opinions in this document. Any information herein is based on market conditions and is subject to change without notice.  </a:t>
            </a:r>
          </a:p>
          <a:p>
            <a:pPr algn="just" fontAlgn="base">
              <a:lnSpc>
                <a:spcPct val="150000"/>
              </a:lnSpc>
            </a:pP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 </a:t>
            </a:r>
          </a:p>
          <a:p>
            <a:pPr algn="just" fontAlgn="base">
              <a:lnSpc>
                <a:spcPct val="150000"/>
              </a:lnSpc>
            </a:pP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Products referred to in this document are investment related. Some of them are structured investment products involving derivatives. The investment decision is yours. Do not invest in an investment product unless you fully understand and are willing to assume the risks associated with it. If you are in any doubt about the risks involved in a product, you may clarify with the intermediary or seek independent professional advice.  </a:t>
            </a:r>
          </a:p>
          <a:p>
            <a:pPr algn="just" fontAlgn="base">
              <a:lnSpc>
                <a:spcPct val="150000"/>
              </a:lnSpc>
            </a:pP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 </a:t>
            </a:r>
          </a:p>
          <a:p>
            <a:pPr algn="just" fontAlgn="base">
              <a:lnSpc>
                <a:spcPct val="150000"/>
              </a:lnSpc>
            </a:pPr>
            <a:r>
              <a:rPr lang="en-HK" sz="1050" dirty="0">
                <a:solidFill>
                  <a:srgbClr val="4E4E51"/>
                </a:solidFill>
                <a:latin typeface="Tahoma" panose="020B0604030504040204" pitchFamily="34" charset="0"/>
                <a:ea typeface="Tahoma" panose="020B0604030504040204" pitchFamily="34" charset="0"/>
                <a:cs typeface="Tahoma" panose="020B0604030504040204" pitchFamily="34" charset="0"/>
              </a:rPr>
              <a:t>This document has not been prepared to be suitable for any particular person or class of persons. Investment involves risks. Investment value and return may move up or down, and may become valueless. Past performance is no guide to future performance. Losses may be incurred as a result of an investment decision. Before making any investment decision, you are advised to consider your investment experience, objectives, risk appetite, financial position and other particular circumstances (such as taxation) as you deem necessary. You should also read carefully the terms and conditions and the risk factors contained in the relevant offering documents. If you are in any doubt, you are advised to clarify with the intermediary or seek independent professional advice. </a:t>
            </a:r>
          </a:p>
        </p:txBody>
      </p:sp>
    </p:spTree>
    <p:extLst>
      <p:ext uri="{BB962C8B-B14F-4D97-AF65-F5344CB8AC3E}">
        <p14:creationId xmlns:p14="http://schemas.microsoft.com/office/powerpoint/2010/main" val="10245749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47AABF-7AFF-344E-B0B8-EC187B21067E}"/>
              </a:ext>
            </a:extLst>
          </p:cNvPr>
          <p:cNvSpPr>
            <a:spLocks noGrp="1"/>
          </p:cNvSpPr>
          <p:nvPr>
            <p:ph type="ctrTitle"/>
          </p:nvPr>
        </p:nvSpPr>
        <p:spPr/>
        <p:txBody>
          <a:bodyPr/>
          <a:lstStyle/>
          <a:p>
            <a:endParaRPr lang="en-US">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317046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Rectangle 192">
            <a:extLst>
              <a:ext uri="{FF2B5EF4-FFF2-40B4-BE49-F238E27FC236}">
                <a16:creationId xmlns:a16="http://schemas.microsoft.com/office/drawing/2014/main" id="{0D09A2BA-04E9-8EE9-8285-A0C04F0A9B53}"/>
              </a:ext>
            </a:extLst>
          </p:cNvPr>
          <p:cNvSpPr/>
          <p:nvPr/>
        </p:nvSpPr>
        <p:spPr>
          <a:xfrm>
            <a:off x="1697273" y="4226593"/>
            <a:ext cx="9942866" cy="1973785"/>
          </a:xfrm>
          <a:prstGeom prst="rect">
            <a:avLst/>
          </a:prstGeom>
          <a:solidFill>
            <a:srgbClr val="CBC2F4">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90" name="Rectangle 189">
            <a:extLst>
              <a:ext uri="{FF2B5EF4-FFF2-40B4-BE49-F238E27FC236}">
                <a16:creationId xmlns:a16="http://schemas.microsoft.com/office/drawing/2014/main" id="{F992CCF8-2BBB-0973-068C-26438F565ECB}"/>
              </a:ext>
            </a:extLst>
          </p:cNvPr>
          <p:cNvSpPr/>
          <p:nvPr/>
        </p:nvSpPr>
        <p:spPr>
          <a:xfrm>
            <a:off x="300273" y="4788957"/>
            <a:ext cx="1397000" cy="817973"/>
          </a:xfrm>
          <a:prstGeom prst="rect">
            <a:avLst/>
          </a:prstGeom>
          <a:solidFill>
            <a:srgbClr val="B600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endParaRPr>
          </a:p>
        </p:txBody>
      </p:sp>
      <p:sp>
        <p:nvSpPr>
          <p:cNvPr id="191" name="Rectangle 190">
            <a:extLst>
              <a:ext uri="{FF2B5EF4-FFF2-40B4-BE49-F238E27FC236}">
                <a16:creationId xmlns:a16="http://schemas.microsoft.com/office/drawing/2014/main" id="{C38DD18E-7A08-4256-DE02-677674E7E694}"/>
              </a:ext>
            </a:extLst>
          </p:cNvPr>
          <p:cNvSpPr/>
          <p:nvPr/>
        </p:nvSpPr>
        <p:spPr>
          <a:xfrm>
            <a:off x="300273" y="5587855"/>
            <a:ext cx="1397000" cy="5997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endParaRPr>
          </a:p>
        </p:txBody>
      </p:sp>
      <p:sp>
        <p:nvSpPr>
          <p:cNvPr id="189" name="Rectangle 188">
            <a:extLst>
              <a:ext uri="{FF2B5EF4-FFF2-40B4-BE49-F238E27FC236}">
                <a16:creationId xmlns:a16="http://schemas.microsoft.com/office/drawing/2014/main" id="{362ADAD8-34E7-113F-15A1-34D364FE4E37}"/>
              </a:ext>
            </a:extLst>
          </p:cNvPr>
          <p:cNvSpPr/>
          <p:nvPr/>
        </p:nvSpPr>
        <p:spPr>
          <a:xfrm>
            <a:off x="300273" y="4226593"/>
            <a:ext cx="1397000" cy="55912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3" name="Rectangle 62">
            <a:extLst>
              <a:ext uri="{FF2B5EF4-FFF2-40B4-BE49-F238E27FC236}">
                <a16:creationId xmlns:a16="http://schemas.microsoft.com/office/drawing/2014/main" id="{7D7A5C86-EBA0-3E7E-51BD-7F2F5A94E4B9}"/>
              </a:ext>
            </a:extLst>
          </p:cNvPr>
          <p:cNvSpPr/>
          <p:nvPr/>
        </p:nvSpPr>
        <p:spPr>
          <a:xfrm>
            <a:off x="8414406" y="1358586"/>
            <a:ext cx="3225743" cy="2565423"/>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2187E6F4-428A-68B5-01D0-0F818A19C0D1}"/>
              </a:ext>
            </a:extLst>
          </p:cNvPr>
          <p:cNvSpPr/>
          <p:nvPr/>
        </p:nvSpPr>
        <p:spPr>
          <a:xfrm>
            <a:off x="5177221" y="1358587"/>
            <a:ext cx="3237186" cy="256595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B1A7C87C-E218-D1C2-3BFC-CF9ED86BE5A3}"/>
              </a:ext>
            </a:extLst>
          </p:cNvPr>
          <p:cNvSpPr/>
          <p:nvPr/>
        </p:nvSpPr>
        <p:spPr>
          <a:xfrm>
            <a:off x="1940035" y="1358588"/>
            <a:ext cx="3237186" cy="256542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064338E1-7411-4CE6-9FB1-E3D4D569EA2E}"/>
              </a:ext>
            </a:extLst>
          </p:cNvPr>
          <p:cNvSpPr>
            <a:spLocks noGrp="1"/>
          </p:cNvSpPr>
          <p:nvPr>
            <p:ph type="title"/>
          </p:nvPr>
        </p:nvSpPr>
        <p:spPr/>
        <p:txBody>
          <a:bodyPr>
            <a:normAutofit/>
          </a:bodyPr>
          <a:lstStyle/>
          <a:p>
            <a:r>
              <a:rPr lang="en-HK" altLang="zh-CN" dirty="0">
                <a:latin typeface="Tahoma"/>
                <a:ea typeface="Tahoma"/>
                <a:cs typeface="Tahoma"/>
              </a:rPr>
              <a:t>Life Cycle In Financial Planning</a:t>
            </a:r>
            <a:endParaRPr lang="zh-CN" altLang="en-US" dirty="0">
              <a:latin typeface="Tahoma"/>
              <a:ea typeface="Source Han Sans TC" panose="020B0500000000000000" pitchFamily="34" charset="-128"/>
              <a:cs typeface="Tahoma"/>
            </a:endParaRPr>
          </a:p>
        </p:txBody>
      </p:sp>
      <p:sp>
        <p:nvSpPr>
          <p:cNvPr id="5" name="Subtitle 4">
            <a:extLst>
              <a:ext uri="{FF2B5EF4-FFF2-40B4-BE49-F238E27FC236}">
                <a16:creationId xmlns:a16="http://schemas.microsoft.com/office/drawing/2014/main" id="{91BB4A31-B070-4D52-8BDC-C962223EB958}"/>
              </a:ext>
            </a:extLst>
          </p:cNvPr>
          <p:cNvSpPr>
            <a:spLocks noGrp="1"/>
          </p:cNvSpPr>
          <p:nvPr>
            <p:ph type="subTitle" idx="15"/>
          </p:nvPr>
        </p:nvSpPr>
        <p:spPr/>
        <p:txBody>
          <a:bodyPr>
            <a:normAutofit/>
          </a:bodyPr>
          <a:lstStyle/>
          <a:p>
            <a:r>
              <a:rPr lang="en-US" altLang="zh-TW" dirty="0">
                <a:latin typeface="Tahoma"/>
                <a:ea typeface="Tahoma"/>
                <a:cs typeface="Tahoma"/>
              </a:rPr>
              <a:t>Assets Distribution and Objectives in Different Life Stages</a:t>
            </a:r>
            <a:endParaRPr lang="zh-CN" altLang="en-US" dirty="0">
              <a:latin typeface="Tahoma"/>
              <a:ea typeface="Source Han Sans TC" panose="020B0500000000000000" pitchFamily="34" charset="-128"/>
              <a:cs typeface="Tahoma"/>
            </a:endParaRPr>
          </a:p>
        </p:txBody>
      </p:sp>
      <p:cxnSp>
        <p:nvCxnSpPr>
          <p:cNvPr id="11" name="Straight Arrow Connector 10">
            <a:extLst>
              <a:ext uri="{FF2B5EF4-FFF2-40B4-BE49-F238E27FC236}">
                <a16:creationId xmlns:a16="http://schemas.microsoft.com/office/drawing/2014/main" id="{483909D9-BE12-B42F-7AA7-94F90AB80ED6}"/>
              </a:ext>
            </a:extLst>
          </p:cNvPr>
          <p:cNvCxnSpPr>
            <a:cxnSpLocks/>
          </p:cNvCxnSpPr>
          <p:nvPr/>
        </p:nvCxnSpPr>
        <p:spPr>
          <a:xfrm>
            <a:off x="1920150" y="3907281"/>
            <a:ext cx="9720000" cy="0"/>
          </a:xfrm>
          <a:prstGeom prst="straightConnector1">
            <a:avLst/>
          </a:prstGeom>
          <a:ln w="50800">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5E4F01C-5609-CFE4-D92C-87B42FA0A93E}"/>
              </a:ext>
            </a:extLst>
          </p:cNvPr>
          <p:cNvSpPr txBox="1"/>
          <p:nvPr/>
        </p:nvSpPr>
        <p:spPr>
          <a:xfrm>
            <a:off x="11605986" y="3807255"/>
            <a:ext cx="646331" cy="307777"/>
          </a:xfrm>
          <a:prstGeom prst="rect">
            <a:avLst/>
          </a:prstGeom>
          <a:noFill/>
        </p:spPr>
        <p:txBody>
          <a:bodyPr wrap="square" rtlCol="0">
            <a:spAutoFit/>
          </a:bodyPr>
          <a:lstStyle/>
          <a:p>
            <a:r>
              <a:rPr lang="en-US" altLang="ja-JP" sz="1400" dirty="0">
                <a:solidFill>
                  <a:schemeClr val="accent3"/>
                </a:solidFill>
                <a:latin typeface="Tahoma" panose="020B0604030504040204" pitchFamily="34" charset="0"/>
                <a:ea typeface="Tahoma" panose="020B0604030504040204" pitchFamily="34" charset="0"/>
                <a:cs typeface="Tahoma" panose="020B0604030504040204" pitchFamily="34" charset="0"/>
              </a:rPr>
              <a:t>Age</a:t>
            </a:r>
            <a:endParaRPr lang="en-US" sz="14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41" name="TextBox 40">
            <a:extLst>
              <a:ext uri="{FF2B5EF4-FFF2-40B4-BE49-F238E27FC236}">
                <a16:creationId xmlns:a16="http://schemas.microsoft.com/office/drawing/2014/main" id="{A960CEA3-BC8C-ED16-E2FB-74C7FFDFB9E0}"/>
              </a:ext>
            </a:extLst>
          </p:cNvPr>
          <p:cNvSpPr txBox="1"/>
          <p:nvPr/>
        </p:nvSpPr>
        <p:spPr>
          <a:xfrm>
            <a:off x="6467775" y="1532116"/>
            <a:ext cx="1442204" cy="523220"/>
          </a:xfrm>
          <a:prstGeom prst="rect">
            <a:avLst/>
          </a:prstGeom>
          <a:noFill/>
        </p:spPr>
        <p:txBody>
          <a:bodyPr wrap="square" rtlCol="0">
            <a:spAutoFit/>
          </a:bodyPr>
          <a:lstStyle/>
          <a:p>
            <a:pPr algn="ctr"/>
            <a:r>
              <a:rPr lang="en-HK" altLang="ja-JP" sz="1400" b="1" dirty="0">
                <a:solidFill>
                  <a:schemeClr val="accent2"/>
                </a:solidFill>
                <a:latin typeface="Tahoma" panose="020B0604030504040204" pitchFamily="34" charset="0"/>
                <a:ea typeface="Tahoma" panose="020B0604030504040204" pitchFamily="34" charset="0"/>
                <a:cs typeface="Tahoma" panose="020B0604030504040204" pitchFamily="34" charset="0"/>
              </a:rPr>
              <a:t>Preparation</a:t>
            </a:r>
          </a:p>
          <a:p>
            <a:pPr algn="ctr"/>
            <a:r>
              <a:rPr lang="en-HK" sz="1400" b="1" dirty="0">
                <a:solidFill>
                  <a:schemeClr val="accent2"/>
                </a:solidFill>
                <a:latin typeface="Tahoma" panose="020B0604030504040204" pitchFamily="34" charset="0"/>
                <a:ea typeface="Tahoma" panose="020B0604030504040204" pitchFamily="34" charset="0"/>
                <a:cs typeface="Tahoma" panose="020B0604030504040204" pitchFamily="34" charset="0"/>
              </a:rPr>
              <a:t>Stage</a:t>
            </a:r>
            <a:endParaRPr lang="en-US" sz="1400" b="1" dirty="0">
              <a:solidFill>
                <a:schemeClr val="accent2"/>
              </a:solidFill>
              <a:latin typeface="Tahoma" panose="020B0604030504040204" pitchFamily="34" charset="0"/>
              <a:ea typeface="Tahoma" panose="020B0604030504040204" pitchFamily="34" charset="0"/>
              <a:cs typeface="Tahoma" panose="020B0604030504040204" pitchFamily="34" charset="0"/>
            </a:endParaRPr>
          </a:p>
        </p:txBody>
      </p:sp>
      <p:sp>
        <p:nvSpPr>
          <p:cNvPr id="42" name="TextBox 41">
            <a:extLst>
              <a:ext uri="{FF2B5EF4-FFF2-40B4-BE49-F238E27FC236}">
                <a16:creationId xmlns:a16="http://schemas.microsoft.com/office/drawing/2014/main" id="{A2055F36-B2B0-9B66-425C-58AD590AF86C}"/>
              </a:ext>
            </a:extLst>
          </p:cNvPr>
          <p:cNvSpPr txBox="1"/>
          <p:nvPr/>
        </p:nvSpPr>
        <p:spPr>
          <a:xfrm>
            <a:off x="1507823" y="1666330"/>
            <a:ext cx="839957" cy="307777"/>
          </a:xfrm>
          <a:prstGeom prst="rect">
            <a:avLst/>
          </a:prstGeom>
          <a:noFill/>
        </p:spPr>
        <p:txBody>
          <a:bodyPr wrap="square" rtlCol="0">
            <a:spAutoFit/>
          </a:bodyPr>
          <a:lstStyle/>
          <a:p>
            <a:pPr algn="ctr"/>
            <a:r>
              <a:rPr lang="en-US" altLang="ja-JP" sz="1400" dirty="0">
                <a:solidFill>
                  <a:schemeClr val="accent3"/>
                </a:solidFill>
                <a:latin typeface="Tahoma" panose="020B0604030504040204" pitchFamily="34" charset="0"/>
                <a:ea typeface="Tahoma" panose="020B0604030504040204" pitchFamily="34" charset="0"/>
                <a:cs typeface="Tahoma" panose="020B0604030504040204" pitchFamily="34" charset="0"/>
              </a:rPr>
              <a:t>Income</a:t>
            </a:r>
            <a:endParaRPr lang="en-US" sz="14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43" name="Oval 42">
            <a:extLst>
              <a:ext uri="{FF2B5EF4-FFF2-40B4-BE49-F238E27FC236}">
                <a16:creationId xmlns:a16="http://schemas.microsoft.com/office/drawing/2014/main" id="{6CC25DF4-EAAC-6C76-FF19-B5F2D22623C4}"/>
              </a:ext>
            </a:extLst>
          </p:cNvPr>
          <p:cNvSpPr>
            <a:spLocks noChangeAspect="1"/>
          </p:cNvSpPr>
          <p:nvPr/>
        </p:nvSpPr>
        <p:spPr>
          <a:xfrm>
            <a:off x="1850035" y="3813128"/>
            <a:ext cx="180000" cy="18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CFA9CE9D-0A39-8D4F-78C7-5B1FB0297AD3}"/>
              </a:ext>
            </a:extLst>
          </p:cNvPr>
          <p:cNvSpPr txBox="1"/>
          <p:nvPr/>
        </p:nvSpPr>
        <p:spPr>
          <a:xfrm>
            <a:off x="3645389" y="1954520"/>
            <a:ext cx="1041915" cy="307777"/>
          </a:xfrm>
          <a:prstGeom prst="rect">
            <a:avLst/>
          </a:prstGeom>
          <a:noFill/>
        </p:spPr>
        <p:txBody>
          <a:bodyPr wrap="square" rtlCol="0">
            <a:spAutoFit/>
          </a:bodyPr>
          <a:lstStyle/>
          <a:p>
            <a:pPr algn="ctr"/>
            <a:r>
              <a:rPr lang="en-US" altLang="ja-JP" sz="1400" dirty="0">
                <a:solidFill>
                  <a:schemeClr val="accent1"/>
                </a:solidFill>
                <a:latin typeface="Tahoma" panose="020B0604030504040204" pitchFamily="34" charset="0"/>
                <a:ea typeface="Tahoma" panose="020B0604030504040204" pitchFamily="34" charset="0"/>
                <a:cs typeface="Tahoma" panose="020B0604030504040204" pitchFamily="34" charset="0"/>
              </a:rPr>
              <a:t>Age 25-35</a:t>
            </a:r>
            <a:endParaRPr lang="en-US" sz="1400" dirty="0">
              <a:solidFill>
                <a:schemeClr val="accent1"/>
              </a:solidFill>
              <a:latin typeface="Tahoma" panose="020B0604030504040204" pitchFamily="34" charset="0"/>
              <a:ea typeface="Tahoma" panose="020B0604030504040204" pitchFamily="34" charset="0"/>
              <a:cs typeface="Tahoma" panose="020B0604030504040204" pitchFamily="34" charset="0"/>
            </a:endParaRPr>
          </a:p>
        </p:txBody>
      </p:sp>
      <p:cxnSp>
        <p:nvCxnSpPr>
          <p:cNvPr id="51" name="Straight Arrow Connector 50">
            <a:extLst>
              <a:ext uri="{FF2B5EF4-FFF2-40B4-BE49-F238E27FC236}">
                <a16:creationId xmlns:a16="http://schemas.microsoft.com/office/drawing/2014/main" id="{F04EE520-28DB-EA3E-BC61-DCD940E5FB58}"/>
              </a:ext>
            </a:extLst>
          </p:cNvPr>
          <p:cNvCxnSpPr>
            <a:cxnSpLocks/>
          </p:cNvCxnSpPr>
          <p:nvPr/>
        </p:nvCxnSpPr>
        <p:spPr>
          <a:xfrm flipV="1">
            <a:off x="1930660" y="1994910"/>
            <a:ext cx="0" cy="1950875"/>
          </a:xfrm>
          <a:prstGeom prst="straightConnector1">
            <a:avLst/>
          </a:prstGeom>
          <a:ln w="50800">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7D6115C1-3A66-FA57-526F-3F763F0CD2E8}"/>
              </a:ext>
            </a:extLst>
          </p:cNvPr>
          <p:cNvGrpSpPr/>
          <p:nvPr/>
        </p:nvGrpSpPr>
        <p:grpSpPr>
          <a:xfrm>
            <a:off x="2680092" y="1584526"/>
            <a:ext cx="720000" cy="720000"/>
            <a:chOff x="2044122" y="2378776"/>
            <a:chExt cx="720000" cy="720000"/>
          </a:xfrm>
        </p:grpSpPr>
        <p:sp>
          <p:nvSpPr>
            <p:cNvPr id="18" name="Oval 17">
              <a:extLst>
                <a:ext uri="{FF2B5EF4-FFF2-40B4-BE49-F238E27FC236}">
                  <a16:creationId xmlns:a16="http://schemas.microsoft.com/office/drawing/2014/main" id="{C5814521-902C-F43F-B313-F00A239528EC}"/>
                </a:ext>
              </a:extLst>
            </p:cNvPr>
            <p:cNvSpPr>
              <a:spLocks noChangeAspect="1"/>
            </p:cNvSpPr>
            <p:nvPr/>
          </p:nvSpPr>
          <p:spPr>
            <a:xfrm>
              <a:off x="2044122" y="2378776"/>
              <a:ext cx="720000" cy="72000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Piggy Bank outline">
              <a:extLst>
                <a:ext uri="{FF2B5EF4-FFF2-40B4-BE49-F238E27FC236}">
                  <a16:creationId xmlns:a16="http://schemas.microsoft.com/office/drawing/2014/main" id="{E471CE58-9B0F-8611-E3B3-3F56DB7A5EE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098122" y="2432776"/>
              <a:ext cx="612000" cy="612000"/>
            </a:xfrm>
            <a:prstGeom prst="rect">
              <a:avLst/>
            </a:prstGeom>
          </p:spPr>
        </p:pic>
      </p:grpSp>
      <p:grpSp>
        <p:nvGrpSpPr>
          <p:cNvPr id="53" name="Group 52">
            <a:extLst>
              <a:ext uri="{FF2B5EF4-FFF2-40B4-BE49-F238E27FC236}">
                <a16:creationId xmlns:a16="http://schemas.microsoft.com/office/drawing/2014/main" id="{4509B925-165F-7776-9E53-68876570CCEB}"/>
              </a:ext>
            </a:extLst>
          </p:cNvPr>
          <p:cNvGrpSpPr/>
          <p:nvPr/>
        </p:nvGrpSpPr>
        <p:grpSpPr>
          <a:xfrm>
            <a:off x="5702252" y="1584526"/>
            <a:ext cx="720000" cy="720000"/>
            <a:chOff x="5406318" y="1763159"/>
            <a:chExt cx="720000" cy="720000"/>
          </a:xfrm>
        </p:grpSpPr>
        <p:sp>
          <p:nvSpPr>
            <p:cNvPr id="20" name="Oval 19">
              <a:extLst>
                <a:ext uri="{FF2B5EF4-FFF2-40B4-BE49-F238E27FC236}">
                  <a16:creationId xmlns:a16="http://schemas.microsoft.com/office/drawing/2014/main" id="{0B4CDCDA-B306-15EC-78B2-7C29038A7D8B}"/>
                </a:ext>
              </a:extLst>
            </p:cNvPr>
            <p:cNvSpPr>
              <a:spLocks noChangeAspect="1"/>
            </p:cNvSpPr>
            <p:nvPr/>
          </p:nvSpPr>
          <p:spPr>
            <a:xfrm>
              <a:off x="5406318" y="1763159"/>
              <a:ext cx="720000" cy="720000"/>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descr="Wallet outline">
              <a:extLst>
                <a:ext uri="{FF2B5EF4-FFF2-40B4-BE49-F238E27FC236}">
                  <a16:creationId xmlns:a16="http://schemas.microsoft.com/office/drawing/2014/main" id="{712C85FA-C925-F127-F95C-4B11606A1A5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460318" y="1817159"/>
              <a:ext cx="612000" cy="612000"/>
            </a:xfrm>
            <a:prstGeom prst="rect">
              <a:avLst/>
            </a:prstGeom>
          </p:spPr>
        </p:pic>
      </p:grpSp>
      <p:grpSp>
        <p:nvGrpSpPr>
          <p:cNvPr id="19" name="Group 18">
            <a:extLst>
              <a:ext uri="{FF2B5EF4-FFF2-40B4-BE49-F238E27FC236}">
                <a16:creationId xmlns:a16="http://schemas.microsoft.com/office/drawing/2014/main" id="{D086B44B-E755-EA4D-2384-60C39C74EC3E}"/>
              </a:ext>
            </a:extLst>
          </p:cNvPr>
          <p:cNvGrpSpPr/>
          <p:nvPr/>
        </p:nvGrpSpPr>
        <p:grpSpPr>
          <a:xfrm>
            <a:off x="8918834" y="1584526"/>
            <a:ext cx="720000" cy="720000"/>
            <a:chOff x="7712080" y="1492427"/>
            <a:chExt cx="720000" cy="720000"/>
          </a:xfrm>
        </p:grpSpPr>
        <p:sp>
          <p:nvSpPr>
            <p:cNvPr id="52" name="Oval 51">
              <a:extLst>
                <a:ext uri="{FF2B5EF4-FFF2-40B4-BE49-F238E27FC236}">
                  <a16:creationId xmlns:a16="http://schemas.microsoft.com/office/drawing/2014/main" id="{D5C70C6C-A3B3-8C94-65EE-65BA3D80D390}"/>
                </a:ext>
              </a:extLst>
            </p:cNvPr>
            <p:cNvSpPr>
              <a:spLocks noChangeAspect="1"/>
            </p:cNvSpPr>
            <p:nvPr/>
          </p:nvSpPr>
          <p:spPr>
            <a:xfrm>
              <a:off x="7712080" y="1492427"/>
              <a:ext cx="720000" cy="720000"/>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Graphic 15" descr="Tropical scene outline">
              <a:extLst>
                <a:ext uri="{FF2B5EF4-FFF2-40B4-BE49-F238E27FC236}">
                  <a16:creationId xmlns:a16="http://schemas.microsoft.com/office/drawing/2014/main" id="{617A5422-D2BC-0699-00EE-2474B947786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66080" y="1546427"/>
              <a:ext cx="612000" cy="612000"/>
            </a:xfrm>
            <a:prstGeom prst="rect">
              <a:avLst/>
            </a:prstGeom>
          </p:spPr>
        </p:pic>
      </p:grpSp>
      <p:sp>
        <p:nvSpPr>
          <p:cNvPr id="55" name="TextBox 54">
            <a:extLst>
              <a:ext uri="{FF2B5EF4-FFF2-40B4-BE49-F238E27FC236}">
                <a16:creationId xmlns:a16="http://schemas.microsoft.com/office/drawing/2014/main" id="{F1BB5A7B-9EAA-2D9F-E8C0-139B3189411C}"/>
              </a:ext>
            </a:extLst>
          </p:cNvPr>
          <p:cNvSpPr txBox="1"/>
          <p:nvPr/>
        </p:nvSpPr>
        <p:spPr>
          <a:xfrm>
            <a:off x="3426956" y="1532116"/>
            <a:ext cx="1478781" cy="523220"/>
          </a:xfrm>
          <a:prstGeom prst="rect">
            <a:avLst/>
          </a:prstGeom>
          <a:noFill/>
        </p:spPr>
        <p:txBody>
          <a:bodyPr wrap="square" rtlCol="0">
            <a:spAutoFit/>
          </a:bodyPr>
          <a:lstStyle/>
          <a:p>
            <a:pPr algn="ctr"/>
            <a:r>
              <a:rPr lang="en-HK" altLang="ja-JP" sz="1400" b="1" dirty="0">
                <a:solidFill>
                  <a:srgbClr val="2A177C"/>
                </a:solidFill>
                <a:latin typeface="Tahoma" panose="020B0604030504040204" pitchFamily="34" charset="0"/>
                <a:ea typeface="Tahoma" panose="020B0604030504040204" pitchFamily="34" charset="0"/>
                <a:cs typeface="Tahoma" panose="020B0604030504040204" pitchFamily="34" charset="0"/>
              </a:rPr>
              <a:t>Accumulation</a:t>
            </a:r>
          </a:p>
          <a:p>
            <a:pPr algn="ctr"/>
            <a:r>
              <a:rPr lang="en-HK" sz="1400" b="1" dirty="0">
                <a:solidFill>
                  <a:srgbClr val="2A177C"/>
                </a:solidFill>
                <a:latin typeface="Tahoma" panose="020B0604030504040204" pitchFamily="34" charset="0"/>
                <a:ea typeface="Tahoma" panose="020B0604030504040204" pitchFamily="34" charset="0"/>
                <a:cs typeface="Tahoma" panose="020B0604030504040204" pitchFamily="34" charset="0"/>
              </a:rPr>
              <a:t>S</a:t>
            </a:r>
            <a:r>
              <a:rPr lang="en-US" sz="1400" b="1" dirty="0" err="1">
                <a:solidFill>
                  <a:srgbClr val="2A177C"/>
                </a:solidFill>
                <a:latin typeface="Tahoma" panose="020B0604030504040204" pitchFamily="34" charset="0"/>
                <a:ea typeface="Tahoma" panose="020B0604030504040204" pitchFamily="34" charset="0"/>
                <a:cs typeface="Tahoma" panose="020B0604030504040204" pitchFamily="34" charset="0"/>
              </a:rPr>
              <a:t>tage</a:t>
            </a:r>
            <a:endParaRPr lang="en-US" sz="1400" b="1" dirty="0">
              <a:solidFill>
                <a:srgbClr val="2A177C"/>
              </a:solidFill>
              <a:latin typeface="Source Han Sans TC" panose="020B0500000000000000" pitchFamily="34" charset="-128"/>
              <a:ea typeface="Source Han Sans TC" panose="020B0500000000000000" pitchFamily="34" charset="-128"/>
            </a:endParaRPr>
          </a:p>
        </p:txBody>
      </p:sp>
      <p:sp>
        <p:nvSpPr>
          <p:cNvPr id="60" name="Freeform 59">
            <a:extLst>
              <a:ext uri="{FF2B5EF4-FFF2-40B4-BE49-F238E27FC236}">
                <a16:creationId xmlns:a16="http://schemas.microsoft.com/office/drawing/2014/main" id="{5826B79F-774B-840A-6C20-58B2AAB4CF87}"/>
              </a:ext>
            </a:extLst>
          </p:cNvPr>
          <p:cNvSpPr/>
          <p:nvPr/>
        </p:nvSpPr>
        <p:spPr>
          <a:xfrm>
            <a:off x="1940036" y="2194600"/>
            <a:ext cx="9701048" cy="1128742"/>
          </a:xfrm>
          <a:custGeom>
            <a:avLst/>
            <a:gdLst>
              <a:gd name="connsiteX0" fmla="*/ 0 w 9375227"/>
              <a:gd name="connsiteY0" fmla="*/ 2200380 h 2200380"/>
              <a:gd name="connsiteX1" fmla="*/ 2879834 w 9375227"/>
              <a:gd name="connsiteY1" fmla="*/ 1758945 h 2200380"/>
              <a:gd name="connsiteX2" fmla="*/ 6032937 w 9375227"/>
              <a:gd name="connsiteY2" fmla="*/ 14228 h 2200380"/>
              <a:gd name="connsiteX3" fmla="*/ 9375227 w 9375227"/>
              <a:gd name="connsiteY3" fmla="*/ 939138 h 2200380"/>
              <a:gd name="connsiteX0" fmla="*/ 0 w 9375227"/>
              <a:gd name="connsiteY0" fmla="*/ 2200380 h 2200380"/>
              <a:gd name="connsiteX1" fmla="*/ 3226675 w 9375227"/>
              <a:gd name="connsiteY1" fmla="*/ 1632821 h 2200380"/>
              <a:gd name="connsiteX2" fmla="*/ 6032937 w 9375227"/>
              <a:gd name="connsiteY2" fmla="*/ 14228 h 2200380"/>
              <a:gd name="connsiteX3" fmla="*/ 9375227 w 9375227"/>
              <a:gd name="connsiteY3" fmla="*/ 939138 h 2200380"/>
              <a:gd name="connsiteX0" fmla="*/ 0 w 9375227"/>
              <a:gd name="connsiteY0" fmla="*/ 2200380 h 2200380"/>
              <a:gd name="connsiteX1" fmla="*/ 3163613 w 9375227"/>
              <a:gd name="connsiteY1" fmla="*/ 1716904 h 2200380"/>
              <a:gd name="connsiteX2" fmla="*/ 6032937 w 9375227"/>
              <a:gd name="connsiteY2" fmla="*/ 14228 h 2200380"/>
              <a:gd name="connsiteX3" fmla="*/ 9375227 w 9375227"/>
              <a:gd name="connsiteY3" fmla="*/ 939138 h 2200380"/>
              <a:gd name="connsiteX0" fmla="*/ 0 w 9375227"/>
              <a:gd name="connsiteY0" fmla="*/ 2314503 h 2314503"/>
              <a:gd name="connsiteX1" fmla="*/ 3163613 w 9375227"/>
              <a:gd name="connsiteY1" fmla="*/ 1831027 h 2314503"/>
              <a:gd name="connsiteX2" fmla="*/ 6295696 w 9375227"/>
              <a:gd name="connsiteY2" fmla="*/ 12738 h 2314503"/>
              <a:gd name="connsiteX3" fmla="*/ 9375227 w 9375227"/>
              <a:gd name="connsiteY3" fmla="*/ 1053261 h 2314503"/>
              <a:gd name="connsiteX0" fmla="*/ 0 w 9701048"/>
              <a:gd name="connsiteY0" fmla="*/ 2313100 h 2313100"/>
              <a:gd name="connsiteX1" fmla="*/ 3163613 w 9701048"/>
              <a:gd name="connsiteY1" fmla="*/ 1829624 h 2313100"/>
              <a:gd name="connsiteX2" fmla="*/ 6295696 w 9701048"/>
              <a:gd name="connsiteY2" fmla="*/ 11335 h 2313100"/>
              <a:gd name="connsiteX3" fmla="*/ 9701048 w 9701048"/>
              <a:gd name="connsiteY3" fmla="*/ 1188492 h 2313100"/>
            </a:gdLst>
            <a:ahLst/>
            <a:cxnLst>
              <a:cxn ang="0">
                <a:pos x="connsiteX0" y="connsiteY0"/>
              </a:cxn>
              <a:cxn ang="0">
                <a:pos x="connsiteX1" y="connsiteY1"/>
              </a:cxn>
              <a:cxn ang="0">
                <a:pos x="connsiteX2" y="connsiteY2"/>
              </a:cxn>
              <a:cxn ang="0">
                <a:pos x="connsiteX3" y="connsiteY3"/>
              </a:cxn>
            </a:cxnLst>
            <a:rect l="l" t="t" r="r" b="b"/>
            <a:pathLst>
              <a:path w="9701048" h="2313100">
                <a:moveTo>
                  <a:pt x="0" y="2313100"/>
                </a:moveTo>
                <a:cubicBezTo>
                  <a:pt x="937172" y="2274562"/>
                  <a:pt x="2114330" y="2213252"/>
                  <a:pt x="3163613" y="1829624"/>
                </a:cubicBezTo>
                <a:cubicBezTo>
                  <a:pt x="4212896" y="1445996"/>
                  <a:pt x="5213131" y="147969"/>
                  <a:pt x="6295696" y="11335"/>
                </a:cubicBezTo>
                <a:cubicBezTo>
                  <a:pt x="7378261" y="-125299"/>
                  <a:pt x="9124731" y="1015071"/>
                  <a:pt x="9701048" y="1188492"/>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TextBox 158">
            <a:extLst>
              <a:ext uri="{FF2B5EF4-FFF2-40B4-BE49-F238E27FC236}">
                <a16:creationId xmlns:a16="http://schemas.microsoft.com/office/drawing/2014/main" id="{DC74656F-A224-4731-9D85-036DCD47B075}"/>
              </a:ext>
            </a:extLst>
          </p:cNvPr>
          <p:cNvSpPr txBox="1"/>
          <p:nvPr/>
        </p:nvSpPr>
        <p:spPr>
          <a:xfrm>
            <a:off x="338863" y="4275321"/>
            <a:ext cx="1292662" cy="461665"/>
          </a:xfrm>
          <a:prstGeom prst="rect">
            <a:avLst/>
          </a:prstGeom>
          <a:noFill/>
        </p:spPr>
        <p:txBody>
          <a:bodyPr wrap="square" rtlCol="0">
            <a:spAutoFit/>
          </a:bodyPr>
          <a:lstStyle/>
          <a:p>
            <a:pPr algn="ctr"/>
            <a:r>
              <a:rPr lang="en-US" altLang="zh-TW" sz="1200" dirty="0">
                <a:solidFill>
                  <a:schemeClr val="bg1"/>
                </a:solidFill>
                <a:latin typeface="Tahoma" panose="020B0604030504040204" pitchFamily="34" charset="0"/>
                <a:ea typeface="Tahoma" panose="020B0604030504040204" pitchFamily="34" charset="0"/>
                <a:cs typeface="Tahoma" panose="020B0604030504040204" pitchFamily="34" charset="0"/>
              </a:rPr>
              <a:t>Short Term Objectives</a:t>
            </a:r>
            <a:endParaRPr lang="en-US"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60" name="TextBox 159">
            <a:extLst>
              <a:ext uri="{FF2B5EF4-FFF2-40B4-BE49-F238E27FC236}">
                <a16:creationId xmlns:a16="http://schemas.microsoft.com/office/drawing/2014/main" id="{8FA17704-73EE-1D70-B1C8-273D1E9BA9A9}"/>
              </a:ext>
            </a:extLst>
          </p:cNvPr>
          <p:cNvSpPr txBox="1"/>
          <p:nvPr/>
        </p:nvSpPr>
        <p:spPr>
          <a:xfrm>
            <a:off x="338863" y="4960837"/>
            <a:ext cx="1292662" cy="461665"/>
          </a:xfrm>
          <a:prstGeom prst="rect">
            <a:avLst/>
          </a:prstGeom>
          <a:noFill/>
        </p:spPr>
        <p:txBody>
          <a:bodyPr wrap="square" rtlCol="0">
            <a:spAutoFit/>
          </a:bodyPr>
          <a:lstStyle/>
          <a:p>
            <a:pPr algn="ctr"/>
            <a:r>
              <a:rPr lang="en-US" altLang="zh-TW" sz="1200" dirty="0">
                <a:solidFill>
                  <a:schemeClr val="bg1"/>
                </a:solidFill>
                <a:latin typeface="Tahoma" panose="020B0604030504040204" pitchFamily="34" charset="0"/>
                <a:ea typeface="Tahoma" panose="020B0604030504040204" pitchFamily="34" charset="0"/>
                <a:cs typeface="Tahoma" panose="020B0604030504040204" pitchFamily="34" charset="0"/>
              </a:rPr>
              <a:t>Long Term Objectives</a:t>
            </a:r>
            <a:endParaRPr lang="en-US"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61" name="TextBox 160">
            <a:extLst>
              <a:ext uri="{FF2B5EF4-FFF2-40B4-BE49-F238E27FC236}">
                <a16:creationId xmlns:a16="http://schemas.microsoft.com/office/drawing/2014/main" id="{77A054F1-DD81-E1CE-D7D9-3928773ABF96}"/>
              </a:ext>
            </a:extLst>
          </p:cNvPr>
          <p:cNvSpPr txBox="1"/>
          <p:nvPr/>
        </p:nvSpPr>
        <p:spPr>
          <a:xfrm>
            <a:off x="321082" y="5743911"/>
            <a:ext cx="1292662" cy="276999"/>
          </a:xfrm>
          <a:prstGeom prst="rect">
            <a:avLst/>
          </a:prstGeom>
          <a:noFill/>
        </p:spPr>
        <p:txBody>
          <a:bodyPr wrap="square" rtlCol="0">
            <a:spAutoFit/>
          </a:bodyPr>
          <a:lstStyle/>
          <a:p>
            <a:pPr algn="ctr"/>
            <a:r>
              <a:rPr lang="en-US" altLang="zh-TW" sz="1200" dirty="0">
                <a:solidFill>
                  <a:schemeClr val="bg1"/>
                </a:solidFill>
                <a:latin typeface="Tahoma" panose="020B0604030504040204" pitchFamily="34" charset="0"/>
                <a:ea typeface="Tahoma" panose="020B0604030504040204" pitchFamily="34" charset="0"/>
                <a:cs typeface="Tahoma" panose="020B0604030504040204" pitchFamily="34" charset="0"/>
              </a:rPr>
              <a:t>Risk Tolerance</a:t>
            </a:r>
            <a:endParaRPr lang="en-US"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63" name="TextBox 162">
            <a:extLst>
              <a:ext uri="{FF2B5EF4-FFF2-40B4-BE49-F238E27FC236}">
                <a16:creationId xmlns:a16="http://schemas.microsoft.com/office/drawing/2014/main" id="{034682C4-1391-A485-B012-FDE57E14C393}"/>
              </a:ext>
            </a:extLst>
          </p:cNvPr>
          <p:cNvSpPr txBox="1"/>
          <p:nvPr/>
        </p:nvSpPr>
        <p:spPr>
          <a:xfrm>
            <a:off x="2504621" y="4262496"/>
            <a:ext cx="2182684" cy="461665"/>
          </a:xfrm>
          <a:prstGeom prst="rect">
            <a:avLst/>
          </a:prstGeom>
          <a:noFill/>
        </p:spPr>
        <p:txBody>
          <a:bodyPr wrap="square" rtlCol="0">
            <a:spAutoFit/>
          </a:bodyPr>
          <a:lstStyle/>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Capital Growth</a:t>
            </a:r>
          </a:p>
          <a:p>
            <a:pPr algn="ctr"/>
            <a:r>
              <a:rPr lang="en-HK"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Wedding Fund</a:t>
            </a:r>
            <a:endParaRPr lang="en-US" sz="12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164" name="TextBox 163">
            <a:extLst>
              <a:ext uri="{FF2B5EF4-FFF2-40B4-BE49-F238E27FC236}">
                <a16:creationId xmlns:a16="http://schemas.microsoft.com/office/drawing/2014/main" id="{8877470D-1DFC-CE07-23C2-55D182D07697}"/>
              </a:ext>
            </a:extLst>
          </p:cNvPr>
          <p:cNvSpPr txBox="1"/>
          <p:nvPr/>
        </p:nvSpPr>
        <p:spPr>
          <a:xfrm>
            <a:off x="2438400" y="4877329"/>
            <a:ext cx="2315128" cy="646331"/>
          </a:xfrm>
          <a:prstGeom prst="rect">
            <a:avLst/>
          </a:prstGeom>
          <a:noFill/>
        </p:spPr>
        <p:txBody>
          <a:bodyPr wrap="square" rtlCol="0">
            <a:spAutoFit/>
          </a:bodyPr>
          <a:lstStyle/>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Wealth Accumulation</a:t>
            </a:r>
          </a:p>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Children’s Education</a:t>
            </a:r>
          </a:p>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Medical Insurance</a:t>
            </a:r>
            <a:endParaRPr lang="en-US" sz="12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166" name="TextBox 165">
            <a:extLst>
              <a:ext uri="{FF2B5EF4-FFF2-40B4-BE49-F238E27FC236}">
                <a16:creationId xmlns:a16="http://schemas.microsoft.com/office/drawing/2014/main" id="{26363662-06DB-DA44-3B94-322C47B619A2}"/>
              </a:ext>
            </a:extLst>
          </p:cNvPr>
          <p:cNvSpPr txBox="1"/>
          <p:nvPr/>
        </p:nvSpPr>
        <p:spPr>
          <a:xfrm>
            <a:off x="5680721" y="4262496"/>
            <a:ext cx="2229258" cy="461665"/>
          </a:xfrm>
          <a:prstGeom prst="rect">
            <a:avLst/>
          </a:prstGeom>
          <a:noFill/>
        </p:spPr>
        <p:txBody>
          <a:bodyPr wrap="square" rtlCol="0">
            <a:spAutoFit/>
          </a:bodyPr>
          <a:lstStyle/>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Children’s Education</a:t>
            </a:r>
          </a:p>
          <a:p>
            <a:pPr algn="ctr"/>
            <a:r>
              <a:rPr lang="en-HK"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Buying Property</a:t>
            </a:r>
            <a:endParaRPr lang="en-US" sz="12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167" name="TextBox 166">
            <a:extLst>
              <a:ext uri="{FF2B5EF4-FFF2-40B4-BE49-F238E27FC236}">
                <a16:creationId xmlns:a16="http://schemas.microsoft.com/office/drawing/2014/main" id="{932ADC84-9C75-FE7B-47A3-C556A3A16442}"/>
              </a:ext>
            </a:extLst>
          </p:cNvPr>
          <p:cNvSpPr txBox="1"/>
          <p:nvPr/>
        </p:nvSpPr>
        <p:spPr>
          <a:xfrm>
            <a:off x="5814206" y="4937888"/>
            <a:ext cx="1934988" cy="461665"/>
          </a:xfrm>
          <a:prstGeom prst="rect">
            <a:avLst/>
          </a:prstGeom>
          <a:noFill/>
        </p:spPr>
        <p:txBody>
          <a:bodyPr wrap="square" rtlCol="0">
            <a:spAutoFit/>
          </a:bodyPr>
          <a:lstStyle/>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Retirement Savings</a:t>
            </a:r>
          </a:p>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Medical Insurance</a:t>
            </a:r>
            <a:endParaRPr lang="en-US" sz="12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168" name="TextBox 167">
            <a:extLst>
              <a:ext uri="{FF2B5EF4-FFF2-40B4-BE49-F238E27FC236}">
                <a16:creationId xmlns:a16="http://schemas.microsoft.com/office/drawing/2014/main" id="{1FB7426B-F847-3070-132C-1F0F87921B3F}"/>
              </a:ext>
            </a:extLst>
          </p:cNvPr>
          <p:cNvSpPr txBox="1"/>
          <p:nvPr/>
        </p:nvSpPr>
        <p:spPr>
          <a:xfrm>
            <a:off x="6149019" y="5743911"/>
            <a:ext cx="1292662" cy="276999"/>
          </a:xfrm>
          <a:prstGeom prst="rect">
            <a:avLst/>
          </a:prstGeom>
          <a:noFill/>
        </p:spPr>
        <p:txBody>
          <a:bodyPr wrap="square" rtlCol="0">
            <a:spAutoFit/>
          </a:bodyPr>
          <a:lstStyle/>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Moderate</a:t>
            </a:r>
            <a:endParaRPr lang="en-US" sz="12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169" name="TextBox 168">
            <a:extLst>
              <a:ext uri="{FF2B5EF4-FFF2-40B4-BE49-F238E27FC236}">
                <a16:creationId xmlns:a16="http://schemas.microsoft.com/office/drawing/2014/main" id="{94DB341F-0CEC-971D-258B-B014444ACE9F}"/>
              </a:ext>
            </a:extLst>
          </p:cNvPr>
          <p:cNvSpPr txBox="1"/>
          <p:nvPr/>
        </p:nvSpPr>
        <p:spPr>
          <a:xfrm>
            <a:off x="9195864" y="4262496"/>
            <a:ext cx="2008164" cy="461665"/>
          </a:xfrm>
          <a:prstGeom prst="rect">
            <a:avLst/>
          </a:prstGeom>
          <a:noFill/>
        </p:spPr>
        <p:txBody>
          <a:bodyPr wrap="square" rtlCol="0">
            <a:spAutoFit/>
          </a:bodyPr>
          <a:lstStyle/>
          <a:p>
            <a:pPr algn="ctr"/>
            <a:r>
              <a:rPr lang="en-HK" altLang="zh-CN" sz="1200" dirty="0">
                <a:solidFill>
                  <a:srgbClr val="6A0099"/>
                </a:solidFill>
                <a:latin typeface="Tahoma" panose="020B0604030504040204" pitchFamily="34" charset="0"/>
                <a:ea typeface="Source Han Sans TC" panose="020B0500000000000000" pitchFamily="34" charset="-128"/>
                <a:cs typeface="Tahoma" panose="020B0604030504040204" pitchFamily="34" charset="0"/>
              </a:rPr>
              <a:t>Retirement Plan</a:t>
            </a:r>
          </a:p>
          <a:p>
            <a:pPr algn="ctr"/>
            <a:r>
              <a:rPr lang="en-US" altLang="zh-TW" sz="1200" dirty="0">
                <a:solidFill>
                  <a:srgbClr val="6A0099"/>
                </a:solidFill>
                <a:latin typeface="Tahoma" panose="020B0604030504040204" pitchFamily="34" charset="0"/>
                <a:ea typeface="Tahoma" panose="020B0604030504040204" pitchFamily="34" charset="0"/>
                <a:cs typeface="Tahoma" panose="020B0604030504040204" pitchFamily="34" charset="0"/>
              </a:rPr>
              <a:t>Medical Expenses</a:t>
            </a:r>
          </a:p>
        </p:txBody>
      </p:sp>
      <p:sp>
        <p:nvSpPr>
          <p:cNvPr id="170" name="TextBox 169">
            <a:extLst>
              <a:ext uri="{FF2B5EF4-FFF2-40B4-BE49-F238E27FC236}">
                <a16:creationId xmlns:a16="http://schemas.microsoft.com/office/drawing/2014/main" id="{D00C6394-F1AC-B94B-C499-4C69B8F8B1B5}"/>
              </a:ext>
            </a:extLst>
          </p:cNvPr>
          <p:cNvSpPr txBox="1"/>
          <p:nvPr/>
        </p:nvSpPr>
        <p:spPr>
          <a:xfrm>
            <a:off x="9195864" y="4868503"/>
            <a:ext cx="2008164" cy="646331"/>
          </a:xfrm>
          <a:prstGeom prst="rect">
            <a:avLst/>
          </a:prstGeom>
          <a:noFill/>
        </p:spPr>
        <p:txBody>
          <a:bodyPr wrap="square" rtlCol="0">
            <a:spAutoFit/>
          </a:bodyPr>
          <a:lstStyle/>
          <a:p>
            <a:pPr algn="ctr"/>
            <a:r>
              <a:rPr lang="en-HK" altLang="zh-CN" sz="1200" dirty="0">
                <a:solidFill>
                  <a:srgbClr val="6A0099"/>
                </a:solidFill>
                <a:latin typeface="Tahoma" panose="020B0604030504040204" pitchFamily="34" charset="0"/>
                <a:ea typeface="Source Han Sans TC" panose="020B0500000000000000" pitchFamily="34" charset="-128"/>
                <a:cs typeface="Tahoma" panose="020B0604030504040204" pitchFamily="34" charset="0"/>
              </a:rPr>
              <a:t>Asset Inheritance</a:t>
            </a:r>
          </a:p>
          <a:p>
            <a:pPr algn="ctr"/>
            <a:r>
              <a:rPr lang="en-HK" altLang="zh-CN" sz="1200" dirty="0">
                <a:solidFill>
                  <a:srgbClr val="6A0099"/>
                </a:solidFill>
                <a:latin typeface="Tahoma" panose="020B0604030504040204" pitchFamily="34" charset="0"/>
                <a:ea typeface="Tahoma" panose="020B0604030504040204" pitchFamily="34" charset="0"/>
                <a:cs typeface="Tahoma" panose="020B0604030504040204" pitchFamily="34" charset="0"/>
              </a:rPr>
              <a:t>Capital Preservation</a:t>
            </a:r>
          </a:p>
          <a:p>
            <a:pPr algn="ctr"/>
            <a:r>
              <a:rPr lang="en-HK" altLang="zh-TW" sz="1200" dirty="0">
                <a:solidFill>
                  <a:srgbClr val="6A0099"/>
                </a:solidFill>
                <a:latin typeface="Tahoma" panose="020B0604030504040204" pitchFamily="34" charset="0"/>
                <a:ea typeface="Source Han Sans TC" panose="020B0500000000000000" pitchFamily="34" charset="-128"/>
                <a:cs typeface="Tahoma" panose="020B0604030504040204" pitchFamily="34" charset="0"/>
              </a:rPr>
              <a:t>Whole-life Protection</a:t>
            </a:r>
            <a:endParaRPr lang="zh-HK" altLang="en-US" sz="1200" dirty="0">
              <a:solidFill>
                <a:srgbClr val="6A0099"/>
              </a:solidFill>
              <a:latin typeface="Tahoma" panose="020B0604030504040204" pitchFamily="34" charset="0"/>
              <a:ea typeface="Source Han Sans TC" panose="020B0500000000000000" pitchFamily="34" charset="-128"/>
              <a:cs typeface="Tahoma" panose="020B0604030504040204" pitchFamily="34" charset="0"/>
            </a:endParaRPr>
          </a:p>
        </p:txBody>
      </p:sp>
      <p:sp>
        <p:nvSpPr>
          <p:cNvPr id="171" name="TextBox 170">
            <a:extLst>
              <a:ext uri="{FF2B5EF4-FFF2-40B4-BE49-F238E27FC236}">
                <a16:creationId xmlns:a16="http://schemas.microsoft.com/office/drawing/2014/main" id="{DB5B9F8A-52FB-AB11-58CF-6000CA119B0D}"/>
              </a:ext>
            </a:extLst>
          </p:cNvPr>
          <p:cNvSpPr txBox="1"/>
          <p:nvPr/>
        </p:nvSpPr>
        <p:spPr>
          <a:xfrm>
            <a:off x="9553615" y="5743911"/>
            <a:ext cx="1292662" cy="276999"/>
          </a:xfrm>
          <a:prstGeom prst="rect">
            <a:avLst/>
          </a:prstGeom>
          <a:noFill/>
        </p:spPr>
        <p:txBody>
          <a:bodyPr wrap="square" rtlCol="0">
            <a:spAutoFit/>
          </a:bodyPr>
          <a:lstStyle/>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Conservative</a:t>
            </a:r>
            <a:endParaRPr lang="en-US" sz="12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177" name="TextBox 176">
            <a:extLst>
              <a:ext uri="{FF2B5EF4-FFF2-40B4-BE49-F238E27FC236}">
                <a16:creationId xmlns:a16="http://schemas.microsoft.com/office/drawing/2014/main" id="{D37102FA-CAE1-FAF1-ABE8-3A51E6E4C1E8}"/>
              </a:ext>
            </a:extLst>
          </p:cNvPr>
          <p:cNvSpPr txBox="1"/>
          <p:nvPr/>
        </p:nvSpPr>
        <p:spPr>
          <a:xfrm>
            <a:off x="2983113" y="5743911"/>
            <a:ext cx="1292662" cy="276999"/>
          </a:xfrm>
          <a:prstGeom prst="rect">
            <a:avLst/>
          </a:prstGeom>
          <a:noFill/>
        </p:spPr>
        <p:txBody>
          <a:bodyPr wrap="square" rtlCol="0">
            <a:spAutoFit/>
          </a:bodyPr>
          <a:lstStyle/>
          <a:p>
            <a:pPr algn="ctr"/>
            <a:r>
              <a:rPr lang="en-US" altLang="zh-TW" sz="1200" dirty="0">
                <a:solidFill>
                  <a:schemeClr val="accent3"/>
                </a:solidFill>
                <a:latin typeface="Tahoma" panose="020B0604030504040204" pitchFamily="34" charset="0"/>
                <a:ea typeface="Tahoma" panose="020B0604030504040204" pitchFamily="34" charset="0"/>
                <a:cs typeface="Tahoma" panose="020B0604030504040204" pitchFamily="34" charset="0"/>
              </a:rPr>
              <a:t>Aggressive</a:t>
            </a:r>
            <a:endParaRPr lang="en-US" sz="12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cxnSp>
        <p:nvCxnSpPr>
          <p:cNvPr id="22" name="Straight Connector 21">
            <a:extLst>
              <a:ext uri="{FF2B5EF4-FFF2-40B4-BE49-F238E27FC236}">
                <a16:creationId xmlns:a16="http://schemas.microsoft.com/office/drawing/2014/main" id="{E151E079-C9ED-0126-78C6-493FB0268B92}"/>
              </a:ext>
            </a:extLst>
          </p:cNvPr>
          <p:cNvCxnSpPr>
            <a:cxnSpLocks/>
          </p:cNvCxnSpPr>
          <p:nvPr/>
        </p:nvCxnSpPr>
        <p:spPr>
          <a:xfrm>
            <a:off x="2105959" y="4765767"/>
            <a:ext cx="2999441"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2F5063D7-CCE8-0624-096C-3A000922AF30}"/>
              </a:ext>
            </a:extLst>
          </p:cNvPr>
          <p:cNvSpPr txBox="1"/>
          <p:nvPr/>
        </p:nvSpPr>
        <p:spPr>
          <a:xfrm>
            <a:off x="6628561" y="1954520"/>
            <a:ext cx="1120632" cy="307777"/>
          </a:xfrm>
          <a:prstGeom prst="rect">
            <a:avLst/>
          </a:prstGeom>
          <a:noFill/>
        </p:spPr>
        <p:txBody>
          <a:bodyPr wrap="square" rtlCol="0">
            <a:spAutoFit/>
          </a:bodyPr>
          <a:lstStyle/>
          <a:p>
            <a:pPr algn="ctr"/>
            <a:r>
              <a:rPr lang="en-US" altLang="ja-JP" sz="1400" dirty="0">
                <a:solidFill>
                  <a:schemeClr val="accent2"/>
                </a:solidFill>
                <a:latin typeface="Tahoma" panose="020B0604030504040204" pitchFamily="34" charset="0"/>
                <a:ea typeface="Tahoma" panose="020B0604030504040204" pitchFamily="34" charset="0"/>
                <a:cs typeface="Tahoma" panose="020B0604030504040204" pitchFamily="34" charset="0"/>
              </a:rPr>
              <a:t>Age 35-60</a:t>
            </a:r>
            <a:endPar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endParaRPr>
          </a:p>
        </p:txBody>
      </p:sp>
      <p:sp>
        <p:nvSpPr>
          <p:cNvPr id="50" name="TextBox 49">
            <a:extLst>
              <a:ext uri="{FF2B5EF4-FFF2-40B4-BE49-F238E27FC236}">
                <a16:creationId xmlns:a16="http://schemas.microsoft.com/office/drawing/2014/main" id="{B882CF44-65E1-C036-DD6F-0DA222170B72}"/>
              </a:ext>
            </a:extLst>
          </p:cNvPr>
          <p:cNvSpPr txBox="1"/>
          <p:nvPr/>
        </p:nvSpPr>
        <p:spPr>
          <a:xfrm>
            <a:off x="9741383" y="1954520"/>
            <a:ext cx="1201804" cy="307777"/>
          </a:xfrm>
          <a:prstGeom prst="rect">
            <a:avLst/>
          </a:prstGeom>
          <a:noFill/>
        </p:spPr>
        <p:txBody>
          <a:bodyPr wrap="square" rtlCol="0">
            <a:spAutoFit/>
          </a:bodyPr>
          <a:lstStyle/>
          <a:p>
            <a:pPr algn="ctr"/>
            <a:r>
              <a:rPr lang="en-US" altLang="ja-JP" sz="1400" dirty="0">
                <a:solidFill>
                  <a:schemeClr val="accent3"/>
                </a:solidFill>
                <a:latin typeface="Tahoma" panose="020B0604030504040204" pitchFamily="34" charset="0"/>
                <a:ea typeface="Tahoma" panose="020B0604030504040204" pitchFamily="34" charset="0"/>
                <a:cs typeface="Tahoma" panose="020B0604030504040204" pitchFamily="34" charset="0"/>
              </a:rPr>
              <a:t>Age Over 60</a:t>
            </a:r>
            <a:endParaRPr lang="en-US" sz="14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56" name="TextBox 55">
            <a:extLst>
              <a:ext uri="{FF2B5EF4-FFF2-40B4-BE49-F238E27FC236}">
                <a16:creationId xmlns:a16="http://schemas.microsoft.com/office/drawing/2014/main" id="{6BB07252-1EF6-6200-FFFD-8416C4F71928}"/>
              </a:ext>
            </a:extLst>
          </p:cNvPr>
          <p:cNvSpPr txBox="1"/>
          <p:nvPr/>
        </p:nvSpPr>
        <p:spPr>
          <a:xfrm>
            <a:off x="9716916" y="1532116"/>
            <a:ext cx="1250739" cy="523220"/>
          </a:xfrm>
          <a:prstGeom prst="rect">
            <a:avLst/>
          </a:prstGeom>
          <a:noFill/>
        </p:spPr>
        <p:txBody>
          <a:bodyPr wrap="square" rtlCol="0">
            <a:spAutoFit/>
          </a:bodyPr>
          <a:lstStyle/>
          <a:p>
            <a:pPr algn="ctr"/>
            <a:r>
              <a:rPr lang="en-US" altLang="ja-JP" sz="1400" b="1" dirty="0">
                <a:solidFill>
                  <a:schemeClr val="accent3"/>
                </a:solidFill>
                <a:latin typeface="Tahoma" panose="020B0604030504040204" pitchFamily="34" charset="0"/>
                <a:ea typeface="Tahoma" panose="020B0604030504040204" pitchFamily="34" charset="0"/>
                <a:cs typeface="Tahoma" panose="020B0604030504040204" pitchFamily="34" charset="0"/>
              </a:rPr>
              <a:t>Retirement</a:t>
            </a:r>
          </a:p>
          <a:p>
            <a:pPr algn="ctr"/>
            <a:r>
              <a:rPr lang="en-US" sz="1400" b="1" dirty="0">
                <a:solidFill>
                  <a:schemeClr val="accent3"/>
                </a:solidFill>
                <a:latin typeface="Tahoma" panose="020B0604030504040204" pitchFamily="34" charset="0"/>
                <a:ea typeface="Tahoma" panose="020B0604030504040204" pitchFamily="34" charset="0"/>
                <a:cs typeface="Tahoma" panose="020B0604030504040204" pitchFamily="34" charset="0"/>
              </a:rPr>
              <a:t>Stage</a:t>
            </a:r>
          </a:p>
        </p:txBody>
      </p:sp>
      <p:cxnSp>
        <p:nvCxnSpPr>
          <p:cNvPr id="180" name="Straight Connector 179">
            <a:extLst>
              <a:ext uri="{FF2B5EF4-FFF2-40B4-BE49-F238E27FC236}">
                <a16:creationId xmlns:a16="http://schemas.microsoft.com/office/drawing/2014/main" id="{C309AA01-70B3-6632-6A1C-D3B2F8646945}"/>
              </a:ext>
            </a:extLst>
          </p:cNvPr>
          <p:cNvCxnSpPr>
            <a:cxnSpLocks/>
          </p:cNvCxnSpPr>
          <p:nvPr/>
        </p:nvCxnSpPr>
        <p:spPr>
          <a:xfrm>
            <a:off x="2129723" y="5606930"/>
            <a:ext cx="2999441"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B713989A-38CF-BE21-A416-54F182A9C7DF}"/>
              </a:ext>
            </a:extLst>
          </p:cNvPr>
          <p:cNvCxnSpPr>
            <a:cxnSpLocks/>
          </p:cNvCxnSpPr>
          <p:nvPr/>
        </p:nvCxnSpPr>
        <p:spPr>
          <a:xfrm>
            <a:off x="5280429" y="4765767"/>
            <a:ext cx="2999441"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EF940A68-0AFE-E790-81F6-CC08F0537764}"/>
              </a:ext>
            </a:extLst>
          </p:cNvPr>
          <p:cNvCxnSpPr>
            <a:cxnSpLocks/>
          </p:cNvCxnSpPr>
          <p:nvPr/>
        </p:nvCxnSpPr>
        <p:spPr>
          <a:xfrm>
            <a:off x="5304193" y="5606930"/>
            <a:ext cx="2999441"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a:extLst>
              <a:ext uri="{FF2B5EF4-FFF2-40B4-BE49-F238E27FC236}">
                <a16:creationId xmlns:a16="http://schemas.microsoft.com/office/drawing/2014/main" id="{84BD1FFF-5AD0-CF90-ED8C-5EF5BF0DA76B}"/>
              </a:ext>
            </a:extLst>
          </p:cNvPr>
          <p:cNvCxnSpPr>
            <a:cxnSpLocks/>
          </p:cNvCxnSpPr>
          <p:nvPr/>
        </p:nvCxnSpPr>
        <p:spPr>
          <a:xfrm>
            <a:off x="8503069" y="4775607"/>
            <a:ext cx="2999441"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9A75F76B-134C-DFF3-639B-6024DAF4E698}"/>
              </a:ext>
            </a:extLst>
          </p:cNvPr>
          <p:cNvCxnSpPr>
            <a:cxnSpLocks/>
          </p:cNvCxnSpPr>
          <p:nvPr/>
        </p:nvCxnSpPr>
        <p:spPr>
          <a:xfrm>
            <a:off x="8526833" y="5606930"/>
            <a:ext cx="2999441"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0737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E9145A75-6DE6-7F2C-F7A0-C4D01B9362A6}"/>
              </a:ext>
            </a:extLst>
          </p:cNvPr>
          <p:cNvSpPr/>
          <p:nvPr/>
        </p:nvSpPr>
        <p:spPr>
          <a:xfrm>
            <a:off x="7357578" y="2019227"/>
            <a:ext cx="2013861" cy="3000033"/>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925C75BB-4796-BD2E-B356-5CFAE2564CDD}"/>
              </a:ext>
            </a:extLst>
          </p:cNvPr>
          <p:cNvSpPr/>
          <p:nvPr/>
        </p:nvSpPr>
        <p:spPr>
          <a:xfrm>
            <a:off x="5222574" y="2372877"/>
            <a:ext cx="2138817" cy="2646384"/>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9688B4F8-2AD8-1C14-6DBB-7B26D3B921D8}"/>
              </a:ext>
            </a:extLst>
          </p:cNvPr>
          <p:cNvSpPr/>
          <p:nvPr/>
        </p:nvSpPr>
        <p:spPr>
          <a:xfrm>
            <a:off x="3451017" y="2883342"/>
            <a:ext cx="1783920" cy="219201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Box 3">
            <a:extLst>
              <a:ext uri="{FF2B5EF4-FFF2-40B4-BE49-F238E27FC236}">
                <a16:creationId xmlns:a16="http://schemas.microsoft.com/office/drawing/2014/main" id="{650A9FBB-72B5-4FB1-8B33-47AA98348309}"/>
              </a:ext>
            </a:extLst>
          </p:cNvPr>
          <p:cNvSpPr txBox="1">
            <a:spLocks noChangeArrowheads="1"/>
          </p:cNvSpPr>
          <p:nvPr/>
        </p:nvSpPr>
        <p:spPr bwMode="auto">
          <a:xfrm>
            <a:off x="1721042" y="1287624"/>
            <a:ext cx="421541" cy="307777"/>
          </a:xfrm>
          <a:prstGeom prst="rect">
            <a:avLst/>
          </a:prstGeom>
          <a:noFill/>
          <a:ln w="9525">
            <a:noFill/>
            <a:miter lim="800000"/>
            <a:headEnd/>
            <a:tailEnd/>
          </a:ln>
          <a:effectLst/>
        </p:spPr>
        <p:txBody>
          <a:bodyPr>
            <a:spAutoFit/>
          </a:bodyPr>
          <a:lstStyle/>
          <a:p>
            <a:pPr algn="ctr" eaLnBrk="1" hangingPunct="1">
              <a:spcBef>
                <a:spcPct val="50000"/>
              </a:spcBef>
              <a:buClr>
                <a:schemeClr val="folHlink"/>
              </a:buClr>
              <a:buSzPct val="60000"/>
              <a:buFont typeface="Wingdings" pitchFamily="2" charset="2"/>
              <a:buNone/>
            </a:pPr>
            <a:r>
              <a:rPr kumimoji="1" lang="en-US" altLang="zh-TW" sz="1400" b="1" dirty="0">
                <a:latin typeface="Source Han Sans TC" panose="020B0500000000000000" pitchFamily="34" charset="-128"/>
                <a:ea typeface="Source Han Sans TC" panose="020B0500000000000000" pitchFamily="34" charset="-128"/>
              </a:rPr>
              <a:t>$</a:t>
            </a:r>
          </a:p>
        </p:txBody>
      </p:sp>
      <p:sp>
        <p:nvSpPr>
          <p:cNvPr id="9" name="Text Box 4">
            <a:extLst>
              <a:ext uri="{FF2B5EF4-FFF2-40B4-BE49-F238E27FC236}">
                <a16:creationId xmlns:a16="http://schemas.microsoft.com/office/drawing/2014/main" id="{39E21C70-FC96-4046-B4A7-F6B0853FD73A}"/>
              </a:ext>
            </a:extLst>
          </p:cNvPr>
          <p:cNvSpPr txBox="1">
            <a:spLocks noChangeArrowheads="1"/>
          </p:cNvSpPr>
          <p:nvPr/>
        </p:nvSpPr>
        <p:spPr bwMode="auto">
          <a:xfrm>
            <a:off x="9679445" y="5160563"/>
            <a:ext cx="843083" cy="307777"/>
          </a:xfrm>
          <a:prstGeom prst="rect">
            <a:avLst/>
          </a:prstGeom>
          <a:noFill/>
          <a:ln w="9525">
            <a:noFill/>
            <a:miter lim="800000"/>
            <a:headEnd/>
            <a:tailEnd/>
          </a:ln>
          <a:effectLst/>
        </p:spPr>
        <p:txBody>
          <a:bodyPr>
            <a:spAutoFit/>
          </a:bodyPr>
          <a:lstStyle/>
          <a:p>
            <a:pPr algn="ctr" eaLnBrk="1" hangingPunct="1">
              <a:spcBef>
                <a:spcPct val="50000"/>
              </a:spcBef>
              <a:buClr>
                <a:schemeClr val="folHlink"/>
              </a:buClr>
              <a:buSzPct val="60000"/>
              <a:buFont typeface="Wingdings" pitchFamily="2" charset="2"/>
              <a:buNone/>
            </a:pPr>
            <a:r>
              <a:rPr kumimoji="1" lang="en-US" altLang="zh-TW" sz="1400" b="1" dirty="0">
                <a:solidFill>
                  <a:schemeClr val="accent1"/>
                </a:solidFill>
                <a:latin typeface="Source Han Sans TC" panose="020B0500000000000000" pitchFamily="34" charset="-128"/>
                <a:ea typeface="Source Han Sans TC" panose="020B0500000000000000" pitchFamily="34" charset="-128"/>
              </a:rPr>
              <a:t>Time</a:t>
            </a:r>
          </a:p>
        </p:txBody>
      </p:sp>
      <p:sp>
        <p:nvSpPr>
          <p:cNvPr id="10" name="Text Box 6">
            <a:extLst>
              <a:ext uri="{FF2B5EF4-FFF2-40B4-BE49-F238E27FC236}">
                <a16:creationId xmlns:a16="http://schemas.microsoft.com/office/drawing/2014/main" id="{90C83F7F-F460-46C7-8586-CB0B4B3E3B86}"/>
              </a:ext>
            </a:extLst>
          </p:cNvPr>
          <p:cNvSpPr txBox="1">
            <a:spLocks noChangeArrowheads="1"/>
          </p:cNvSpPr>
          <p:nvPr/>
        </p:nvSpPr>
        <p:spPr bwMode="auto">
          <a:xfrm>
            <a:off x="1938861" y="5019262"/>
            <a:ext cx="7419129" cy="307777"/>
          </a:xfrm>
          <a:prstGeom prst="rect">
            <a:avLst/>
          </a:prstGeom>
          <a:solidFill>
            <a:schemeClr val="accent2"/>
          </a:solidFill>
          <a:ln w="9525">
            <a:solidFill>
              <a:srgbClr val="C00000"/>
            </a:solidFill>
            <a:miter lim="800000"/>
            <a:headEnd/>
            <a:tailEnd/>
          </a:ln>
          <a:effectLst/>
        </p:spPr>
        <p:txBody>
          <a:bodyPr wrap="square">
            <a:spAutoFit/>
          </a:bodyPr>
          <a:lstStyle/>
          <a:p>
            <a:pPr algn="ctr">
              <a:spcBef>
                <a:spcPct val="50000"/>
              </a:spcBef>
              <a:buClr>
                <a:schemeClr val="folHlink"/>
              </a:buClr>
              <a:buSzPct val="60000"/>
            </a:pPr>
            <a:r>
              <a:rPr kumimoji="1" lang="en-US" altLang="zh-CN" sz="1400" b="1" dirty="0">
                <a:solidFill>
                  <a:schemeClr val="bg1"/>
                </a:solidFill>
                <a:ea typeface="新細明體" charset="-120"/>
              </a:rPr>
              <a:t>Emergency Fund</a:t>
            </a:r>
            <a:endParaRPr kumimoji="1" lang="en-US" altLang="zh-TW" sz="1400" b="1" dirty="0">
              <a:solidFill>
                <a:schemeClr val="bg1"/>
              </a:solidFill>
              <a:ea typeface="新細明體" charset="-120"/>
            </a:endParaRPr>
          </a:p>
        </p:txBody>
      </p:sp>
      <p:sp>
        <p:nvSpPr>
          <p:cNvPr id="11" name="Line 7">
            <a:extLst>
              <a:ext uri="{FF2B5EF4-FFF2-40B4-BE49-F238E27FC236}">
                <a16:creationId xmlns:a16="http://schemas.microsoft.com/office/drawing/2014/main" id="{9F91A7BC-6A52-4D99-B099-F29CE7B6A349}"/>
              </a:ext>
            </a:extLst>
          </p:cNvPr>
          <p:cNvSpPr>
            <a:spLocks noChangeShapeType="1"/>
          </p:cNvSpPr>
          <p:nvPr/>
        </p:nvSpPr>
        <p:spPr bwMode="auto">
          <a:xfrm flipV="1">
            <a:off x="1938862" y="1630152"/>
            <a:ext cx="0" cy="4384031"/>
          </a:xfrm>
          <a:prstGeom prst="line">
            <a:avLst/>
          </a:prstGeom>
          <a:noFill/>
          <a:ln w="12700">
            <a:solidFill>
              <a:schemeClr val="tx1"/>
            </a:solidFill>
            <a:round/>
            <a:headEnd/>
            <a:tailEnd type="triangle" w="med" len="med"/>
          </a:ln>
          <a:effectLst/>
        </p:spPr>
        <p:txBody>
          <a:bodyPr/>
          <a:lstStyle/>
          <a:p>
            <a:endParaRPr lang="zh-TW" altLang="en-US"/>
          </a:p>
        </p:txBody>
      </p:sp>
      <p:sp>
        <p:nvSpPr>
          <p:cNvPr id="13" name="Oval 9">
            <a:extLst>
              <a:ext uri="{FF2B5EF4-FFF2-40B4-BE49-F238E27FC236}">
                <a16:creationId xmlns:a16="http://schemas.microsoft.com/office/drawing/2014/main" id="{4BC08ED0-FC50-4CD0-B714-546126910385}"/>
              </a:ext>
            </a:extLst>
          </p:cNvPr>
          <p:cNvSpPr>
            <a:spLocks noChangeArrowheads="1"/>
          </p:cNvSpPr>
          <p:nvPr/>
        </p:nvSpPr>
        <p:spPr bwMode="auto">
          <a:xfrm>
            <a:off x="5901352" y="2557544"/>
            <a:ext cx="1096008" cy="1433241"/>
          </a:xfrm>
          <a:prstGeom prst="ellipse">
            <a:avLst/>
          </a:prstGeom>
          <a:noFill/>
          <a:ln w="9525">
            <a:noFill/>
            <a:round/>
            <a:headEnd/>
            <a:tailEnd/>
          </a:ln>
          <a:effectLst/>
        </p:spPr>
        <p:txBody>
          <a:bodyPr wrap="none" anchor="ctr"/>
          <a:lstStyle/>
          <a:p>
            <a:endParaRPr lang="zh-TW" altLang="en-US"/>
          </a:p>
        </p:txBody>
      </p:sp>
      <p:sp>
        <p:nvSpPr>
          <p:cNvPr id="15" name="Oval 11">
            <a:extLst>
              <a:ext uri="{FF2B5EF4-FFF2-40B4-BE49-F238E27FC236}">
                <a16:creationId xmlns:a16="http://schemas.microsoft.com/office/drawing/2014/main" id="{9862EABD-D9D3-4A86-A28F-2B8A446FE934}"/>
              </a:ext>
            </a:extLst>
          </p:cNvPr>
          <p:cNvSpPr>
            <a:spLocks noChangeArrowheads="1"/>
          </p:cNvSpPr>
          <p:nvPr/>
        </p:nvSpPr>
        <p:spPr bwMode="auto">
          <a:xfrm>
            <a:off x="7165976" y="2220310"/>
            <a:ext cx="2360632" cy="2192016"/>
          </a:xfrm>
          <a:prstGeom prst="ellipse">
            <a:avLst/>
          </a:prstGeom>
          <a:noFill/>
          <a:ln w="9525">
            <a:noFill/>
            <a:round/>
            <a:headEnd/>
            <a:tailEnd/>
          </a:ln>
          <a:effectLst/>
        </p:spPr>
        <p:txBody>
          <a:bodyPr wrap="none" anchor="ctr"/>
          <a:lstStyle/>
          <a:p>
            <a:endParaRPr lang="zh-TW" altLang="en-US"/>
          </a:p>
        </p:txBody>
      </p:sp>
      <p:sp>
        <p:nvSpPr>
          <p:cNvPr id="16" name="Text Box 12">
            <a:extLst>
              <a:ext uri="{FF2B5EF4-FFF2-40B4-BE49-F238E27FC236}">
                <a16:creationId xmlns:a16="http://schemas.microsoft.com/office/drawing/2014/main" id="{018C8BBC-426E-4F3B-A999-8FDAF9A045CD}"/>
              </a:ext>
            </a:extLst>
          </p:cNvPr>
          <p:cNvSpPr txBox="1">
            <a:spLocks noChangeArrowheads="1"/>
          </p:cNvSpPr>
          <p:nvPr/>
        </p:nvSpPr>
        <p:spPr bwMode="auto">
          <a:xfrm>
            <a:off x="4469092" y="1480522"/>
            <a:ext cx="2500492" cy="400110"/>
          </a:xfrm>
          <a:prstGeom prst="rect">
            <a:avLst/>
          </a:prstGeom>
          <a:noFill/>
          <a:ln w="9525">
            <a:noFill/>
            <a:miter lim="800000"/>
            <a:headEnd/>
            <a:tailEnd/>
          </a:ln>
          <a:effectLst/>
        </p:spPr>
        <p:txBody>
          <a:bodyPr wrap="square">
            <a:spAutoFit/>
          </a:bodyPr>
          <a:lstStyle/>
          <a:p>
            <a:pPr algn="ctr" eaLnBrk="1" hangingPunct="1">
              <a:spcBef>
                <a:spcPct val="50000"/>
              </a:spcBef>
              <a:buClr>
                <a:schemeClr val="folHlink"/>
              </a:buClr>
              <a:buSzPct val="60000"/>
              <a:buFont typeface="Wingdings" pitchFamily="2" charset="2"/>
              <a:buNone/>
            </a:pPr>
            <a:r>
              <a:rPr lang="en-US" altLang="zh-TW" sz="2000" b="1" dirty="0">
                <a:latin typeface="Tahoma" panose="020B0604030504040204" pitchFamily="34" charset="0"/>
                <a:ea typeface="Tahoma" panose="020B0604030504040204" pitchFamily="34" charset="0"/>
                <a:cs typeface="Tahoma" panose="020B0604030504040204" pitchFamily="34" charset="0"/>
              </a:rPr>
              <a:t>Major Objectives</a:t>
            </a:r>
            <a:endParaRPr kumimoji="1" lang="en-US" altLang="zh-TW" sz="2000" b="1" dirty="0">
              <a:solidFill>
                <a:schemeClr val="accent1"/>
              </a:solidFill>
              <a:latin typeface="Source Han Sans TC" panose="020B0500000000000000" pitchFamily="34" charset="-128"/>
              <a:ea typeface="Source Han Sans TC" panose="020B0500000000000000" pitchFamily="34" charset="-128"/>
            </a:endParaRPr>
          </a:p>
        </p:txBody>
      </p:sp>
      <p:sp>
        <p:nvSpPr>
          <p:cNvPr id="19" name="Line 15">
            <a:extLst>
              <a:ext uri="{FF2B5EF4-FFF2-40B4-BE49-F238E27FC236}">
                <a16:creationId xmlns:a16="http://schemas.microsoft.com/office/drawing/2014/main" id="{E60B4032-7555-4E6C-8502-0CC25104707C}"/>
              </a:ext>
            </a:extLst>
          </p:cNvPr>
          <p:cNvSpPr>
            <a:spLocks noChangeShapeType="1"/>
          </p:cNvSpPr>
          <p:nvPr/>
        </p:nvSpPr>
        <p:spPr bwMode="auto">
          <a:xfrm>
            <a:off x="5311194" y="2473235"/>
            <a:ext cx="1180316" cy="84308"/>
          </a:xfrm>
          <a:prstGeom prst="line">
            <a:avLst/>
          </a:prstGeom>
          <a:noFill/>
          <a:ln w="9525">
            <a:noFill/>
            <a:round/>
            <a:headEnd/>
            <a:tailEnd type="triangle" w="med" len="med"/>
          </a:ln>
          <a:effectLst/>
        </p:spPr>
        <p:txBody>
          <a:bodyPr/>
          <a:lstStyle/>
          <a:p>
            <a:endParaRPr lang="zh-TW" altLang="en-US"/>
          </a:p>
        </p:txBody>
      </p:sp>
      <p:sp>
        <p:nvSpPr>
          <p:cNvPr id="21" name="AutoShape 17">
            <a:extLst>
              <a:ext uri="{FF2B5EF4-FFF2-40B4-BE49-F238E27FC236}">
                <a16:creationId xmlns:a16="http://schemas.microsoft.com/office/drawing/2014/main" id="{9E7B4990-ACEA-42A7-8648-1F7881DB47AC}"/>
              </a:ext>
            </a:extLst>
          </p:cNvPr>
          <p:cNvSpPr>
            <a:spLocks noChangeArrowheads="1"/>
          </p:cNvSpPr>
          <p:nvPr/>
        </p:nvSpPr>
        <p:spPr bwMode="auto">
          <a:xfrm>
            <a:off x="1938862" y="5339717"/>
            <a:ext cx="84308" cy="84308"/>
          </a:xfrm>
          <a:prstGeom prst="rtTriangle">
            <a:avLst/>
          </a:prstGeom>
          <a:noFill/>
          <a:ln w="9525">
            <a:noFill/>
            <a:miter lim="800000"/>
            <a:headEnd/>
            <a:tailEnd/>
          </a:ln>
          <a:effectLst/>
        </p:spPr>
        <p:txBody>
          <a:bodyPr wrap="none" anchor="ctr"/>
          <a:lstStyle/>
          <a:p>
            <a:endParaRPr lang="zh-TW" altLang="en-US"/>
          </a:p>
        </p:txBody>
      </p:sp>
      <p:sp>
        <p:nvSpPr>
          <p:cNvPr id="22" name="AutoShape 18">
            <a:extLst>
              <a:ext uri="{FF2B5EF4-FFF2-40B4-BE49-F238E27FC236}">
                <a16:creationId xmlns:a16="http://schemas.microsoft.com/office/drawing/2014/main" id="{972278C3-E956-493C-AC63-054409870109}"/>
              </a:ext>
            </a:extLst>
          </p:cNvPr>
          <p:cNvSpPr>
            <a:spLocks noChangeArrowheads="1"/>
          </p:cNvSpPr>
          <p:nvPr/>
        </p:nvSpPr>
        <p:spPr bwMode="auto">
          <a:xfrm>
            <a:off x="5395502" y="5339717"/>
            <a:ext cx="84308" cy="590158"/>
          </a:xfrm>
          <a:prstGeom prst="triangle">
            <a:avLst>
              <a:gd name="adj" fmla="val 0"/>
            </a:avLst>
          </a:prstGeom>
          <a:noFill/>
          <a:ln w="9525">
            <a:noFill/>
            <a:miter lim="800000"/>
            <a:headEnd/>
            <a:tailEnd/>
          </a:ln>
          <a:effectLst/>
        </p:spPr>
        <p:txBody>
          <a:bodyPr wrap="none" anchor="ctr"/>
          <a:lstStyle/>
          <a:p>
            <a:endParaRPr lang="zh-TW" altLang="en-US"/>
          </a:p>
        </p:txBody>
      </p:sp>
      <p:sp>
        <p:nvSpPr>
          <p:cNvPr id="23" name="AutoShape 19">
            <a:extLst>
              <a:ext uri="{FF2B5EF4-FFF2-40B4-BE49-F238E27FC236}">
                <a16:creationId xmlns:a16="http://schemas.microsoft.com/office/drawing/2014/main" id="{CA89C0BE-0734-4D15-91AB-0805C7F85265}"/>
              </a:ext>
            </a:extLst>
          </p:cNvPr>
          <p:cNvSpPr>
            <a:spLocks noChangeArrowheads="1"/>
          </p:cNvSpPr>
          <p:nvPr/>
        </p:nvSpPr>
        <p:spPr bwMode="auto">
          <a:xfrm rot="10800000">
            <a:off x="1938862" y="5339717"/>
            <a:ext cx="7419129" cy="1096008"/>
          </a:xfrm>
          <a:prstGeom prst="triangle">
            <a:avLst>
              <a:gd name="adj" fmla="val 50000"/>
            </a:avLst>
          </a:prstGeom>
          <a:solidFill>
            <a:schemeClr val="accent1"/>
          </a:solidFill>
          <a:ln w="9525">
            <a:solidFill>
              <a:srgbClr val="002060"/>
            </a:solidFill>
            <a:miter lim="800000"/>
            <a:headEnd/>
            <a:tailEnd/>
          </a:ln>
          <a:effectLst/>
        </p:spPr>
        <p:txBody>
          <a:bodyPr rot="10800000" wrap="none" anchor="ctr"/>
          <a:lstStyle/>
          <a:p>
            <a:pPr algn="ctr">
              <a:spcBef>
                <a:spcPct val="20000"/>
              </a:spcBef>
              <a:buClr>
                <a:schemeClr val="folHlink"/>
              </a:buClr>
              <a:buSzPct val="60000"/>
            </a:pPr>
            <a:r>
              <a:rPr kumimoji="1" lang="en-US" altLang="zh-CN" sz="1400" b="1" dirty="0">
                <a:solidFill>
                  <a:schemeClr val="bg1"/>
                </a:solidFill>
                <a:ea typeface="新細明體" charset="-120"/>
              </a:rPr>
              <a:t>Insurance Protection</a:t>
            </a:r>
            <a:endParaRPr kumimoji="1" lang="en-US" altLang="zh-TW" sz="1400" b="1" dirty="0">
              <a:solidFill>
                <a:schemeClr val="bg1"/>
              </a:solidFill>
              <a:ea typeface="新細明體" charset="-120"/>
            </a:endParaRPr>
          </a:p>
        </p:txBody>
      </p:sp>
      <p:sp>
        <p:nvSpPr>
          <p:cNvPr id="24" name="Line 20">
            <a:extLst>
              <a:ext uri="{FF2B5EF4-FFF2-40B4-BE49-F238E27FC236}">
                <a16:creationId xmlns:a16="http://schemas.microsoft.com/office/drawing/2014/main" id="{A0B00A03-ABCE-4E2E-8969-FBD4543F5A1A}"/>
              </a:ext>
            </a:extLst>
          </p:cNvPr>
          <p:cNvSpPr>
            <a:spLocks noChangeShapeType="1"/>
          </p:cNvSpPr>
          <p:nvPr/>
        </p:nvSpPr>
        <p:spPr bwMode="auto">
          <a:xfrm>
            <a:off x="1264396" y="5339717"/>
            <a:ext cx="8515137" cy="0"/>
          </a:xfrm>
          <a:prstGeom prst="line">
            <a:avLst/>
          </a:prstGeom>
          <a:noFill/>
          <a:ln w="12700">
            <a:solidFill>
              <a:schemeClr val="tx1"/>
            </a:solidFill>
            <a:round/>
            <a:headEnd/>
            <a:tailEnd type="triangle" w="med" len="med"/>
          </a:ln>
          <a:effectLst/>
        </p:spPr>
        <p:txBody>
          <a:bodyPr/>
          <a:lstStyle/>
          <a:p>
            <a:endParaRPr lang="zh-TW" altLang="en-US"/>
          </a:p>
        </p:txBody>
      </p:sp>
      <p:pic>
        <p:nvPicPr>
          <p:cNvPr id="27" name="Picture 26">
            <a:extLst>
              <a:ext uri="{FF2B5EF4-FFF2-40B4-BE49-F238E27FC236}">
                <a16:creationId xmlns:a16="http://schemas.microsoft.com/office/drawing/2014/main" id="{DE63B125-0550-CB2D-8532-FFBADA7731C6}"/>
              </a:ext>
            </a:extLst>
          </p:cNvPr>
          <p:cNvPicPr>
            <a:picLocks noChangeAspect="1"/>
          </p:cNvPicPr>
          <p:nvPr/>
        </p:nvPicPr>
        <p:blipFill>
          <a:blip r:embed="rId2"/>
          <a:stretch>
            <a:fillRect/>
          </a:stretch>
        </p:blipFill>
        <p:spPr>
          <a:xfrm>
            <a:off x="2296923" y="3936858"/>
            <a:ext cx="878650" cy="920856"/>
          </a:xfrm>
          <a:prstGeom prst="rect">
            <a:avLst/>
          </a:prstGeom>
        </p:spPr>
      </p:pic>
      <p:sp>
        <p:nvSpPr>
          <p:cNvPr id="37" name="TextBox 36">
            <a:extLst>
              <a:ext uri="{FF2B5EF4-FFF2-40B4-BE49-F238E27FC236}">
                <a16:creationId xmlns:a16="http://schemas.microsoft.com/office/drawing/2014/main" id="{86BEBBAF-4BFD-E595-AE32-04B4F8052A78}"/>
              </a:ext>
            </a:extLst>
          </p:cNvPr>
          <p:cNvSpPr txBox="1"/>
          <p:nvPr/>
        </p:nvSpPr>
        <p:spPr>
          <a:xfrm>
            <a:off x="1800092" y="3301209"/>
            <a:ext cx="1730930" cy="338554"/>
          </a:xfrm>
          <a:prstGeom prst="rect">
            <a:avLst/>
          </a:prstGeom>
          <a:noFill/>
        </p:spPr>
        <p:txBody>
          <a:bodyPr wrap="square">
            <a:spAutoFit/>
          </a:bodyPr>
          <a:lstStyle/>
          <a:p>
            <a:pPr algn="ctr"/>
            <a:r>
              <a:rPr lang="en-US" sz="1600" dirty="0">
                <a:latin typeface="+mj-ea"/>
                <a:ea typeface="+mj-ea"/>
              </a:rPr>
              <a:t>Marriage</a:t>
            </a:r>
          </a:p>
        </p:txBody>
      </p:sp>
      <p:sp>
        <p:nvSpPr>
          <p:cNvPr id="39" name="TextBox 38">
            <a:extLst>
              <a:ext uri="{FF2B5EF4-FFF2-40B4-BE49-F238E27FC236}">
                <a16:creationId xmlns:a16="http://schemas.microsoft.com/office/drawing/2014/main" id="{D290ACD3-2010-069B-0B35-E7F5798D2E97}"/>
              </a:ext>
            </a:extLst>
          </p:cNvPr>
          <p:cNvSpPr txBox="1"/>
          <p:nvPr/>
        </p:nvSpPr>
        <p:spPr>
          <a:xfrm>
            <a:off x="3451017" y="2945042"/>
            <a:ext cx="1730927" cy="584775"/>
          </a:xfrm>
          <a:prstGeom prst="rect">
            <a:avLst/>
          </a:prstGeom>
          <a:noFill/>
        </p:spPr>
        <p:txBody>
          <a:bodyPr wrap="square">
            <a:spAutoFit/>
          </a:bodyPr>
          <a:lstStyle/>
          <a:p>
            <a:pPr algn="ctr"/>
            <a:r>
              <a:rPr lang="en-US" sz="1600" dirty="0">
                <a:latin typeface="+mj-ea"/>
                <a:ea typeface="+mj-ea"/>
              </a:rPr>
              <a:t>Residential property</a:t>
            </a:r>
          </a:p>
        </p:txBody>
      </p:sp>
      <p:sp>
        <p:nvSpPr>
          <p:cNvPr id="41" name="TextBox 40">
            <a:extLst>
              <a:ext uri="{FF2B5EF4-FFF2-40B4-BE49-F238E27FC236}">
                <a16:creationId xmlns:a16="http://schemas.microsoft.com/office/drawing/2014/main" id="{4200F190-C432-0073-D2EC-6D2E1076D3C5}"/>
              </a:ext>
            </a:extLst>
          </p:cNvPr>
          <p:cNvSpPr txBox="1"/>
          <p:nvPr/>
        </p:nvSpPr>
        <p:spPr>
          <a:xfrm>
            <a:off x="5181944" y="2575587"/>
            <a:ext cx="2175634" cy="338554"/>
          </a:xfrm>
          <a:prstGeom prst="rect">
            <a:avLst/>
          </a:prstGeom>
          <a:noFill/>
        </p:spPr>
        <p:txBody>
          <a:bodyPr wrap="square">
            <a:spAutoFit/>
          </a:bodyPr>
          <a:lstStyle/>
          <a:p>
            <a:pPr algn="ctr"/>
            <a:r>
              <a:rPr lang="en-US" sz="1600" dirty="0">
                <a:latin typeface="+mj-ea"/>
                <a:ea typeface="+mj-ea"/>
              </a:rPr>
              <a:t>Education Fund</a:t>
            </a:r>
          </a:p>
        </p:txBody>
      </p:sp>
      <p:sp>
        <p:nvSpPr>
          <p:cNvPr id="43" name="TextBox 42">
            <a:extLst>
              <a:ext uri="{FF2B5EF4-FFF2-40B4-BE49-F238E27FC236}">
                <a16:creationId xmlns:a16="http://schemas.microsoft.com/office/drawing/2014/main" id="{11CAA022-307B-EBBB-81E6-C73673ADCD2F}"/>
              </a:ext>
            </a:extLst>
          </p:cNvPr>
          <p:cNvSpPr txBox="1"/>
          <p:nvPr/>
        </p:nvSpPr>
        <p:spPr>
          <a:xfrm>
            <a:off x="7398207" y="2330093"/>
            <a:ext cx="2048847" cy="338554"/>
          </a:xfrm>
          <a:prstGeom prst="rect">
            <a:avLst/>
          </a:prstGeom>
          <a:noFill/>
        </p:spPr>
        <p:txBody>
          <a:bodyPr wrap="square">
            <a:spAutoFit/>
          </a:bodyPr>
          <a:lstStyle/>
          <a:p>
            <a:pPr algn="ctr"/>
            <a:r>
              <a:rPr lang="en-US" sz="1600" dirty="0">
                <a:latin typeface="+mj-ea"/>
                <a:ea typeface="+mj-ea"/>
              </a:rPr>
              <a:t>Retirement</a:t>
            </a:r>
          </a:p>
        </p:txBody>
      </p:sp>
      <p:pic>
        <p:nvPicPr>
          <p:cNvPr id="6" name="Picture 5">
            <a:extLst>
              <a:ext uri="{FF2B5EF4-FFF2-40B4-BE49-F238E27FC236}">
                <a16:creationId xmlns:a16="http://schemas.microsoft.com/office/drawing/2014/main" id="{CE96F711-626F-A530-7395-28A6A544A058}"/>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4508" b="93823" l="9778" r="92593">
                        <a14:foregroundMark x1="29778" y1="20033" x2="29778" y2="20033"/>
                        <a14:foregroundMark x1="61926" y1="12688" x2="61926" y2="12688"/>
                        <a14:foregroundMark x1="50519" y1="4841" x2="50519" y2="4841"/>
                        <a14:foregroundMark x1="92593" y1="41736" x2="92593" y2="41736"/>
                        <a14:foregroundMark x1="9778" y1="38898" x2="9778" y2="38898"/>
                        <a14:foregroundMark x1="23407" y1="93823" x2="23407" y2="93823"/>
                      </a14:backgroundRemoval>
                    </a14:imgEffect>
                  </a14:imgLayer>
                </a14:imgProps>
              </a:ext>
            </a:extLst>
          </a:blip>
          <a:stretch>
            <a:fillRect/>
          </a:stretch>
        </p:blipFill>
        <p:spPr>
          <a:xfrm>
            <a:off x="3566939" y="3634831"/>
            <a:ext cx="1423403" cy="1263139"/>
          </a:xfrm>
          <a:prstGeom prst="rect">
            <a:avLst/>
          </a:prstGeom>
        </p:spPr>
      </p:pic>
      <p:pic>
        <p:nvPicPr>
          <p:cNvPr id="12" name="Picture 11">
            <a:extLst>
              <a:ext uri="{FF2B5EF4-FFF2-40B4-BE49-F238E27FC236}">
                <a16:creationId xmlns:a16="http://schemas.microsoft.com/office/drawing/2014/main" id="{C357D132-CA16-840A-7384-05F9B2AA9026}"/>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9008" b="94198" l="9868" r="97762">
                        <a14:foregroundMark x1="14344" y1="35573" x2="14344" y2="35573"/>
                        <a14:foregroundMark x1="32350" y1="47176" x2="32350" y2="47176"/>
                        <a14:foregroundMark x1="94100" y1="28092" x2="94100" y2="28092"/>
                        <a14:foregroundMark x1="54425" y1="9160" x2="54425" y2="9160"/>
                        <a14:foregroundMark x1="97762" y1="28855" x2="97762" y2="28855"/>
                        <a14:foregroundMark x1="58087" y1="94198" x2="58087" y2="94198"/>
                      </a14:backgroundRemoval>
                    </a14:imgEffect>
                  </a14:imgLayer>
                </a14:imgProps>
              </a:ext>
            </a:extLst>
          </a:blip>
          <a:stretch>
            <a:fillRect/>
          </a:stretch>
        </p:blipFill>
        <p:spPr>
          <a:xfrm>
            <a:off x="5146959" y="3433347"/>
            <a:ext cx="2135004" cy="1422612"/>
          </a:xfrm>
          <a:prstGeom prst="rect">
            <a:avLst/>
          </a:prstGeom>
        </p:spPr>
      </p:pic>
      <p:pic>
        <p:nvPicPr>
          <p:cNvPr id="17" name="Picture 16">
            <a:extLst>
              <a:ext uri="{FF2B5EF4-FFF2-40B4-BE49-F238E27FC236}">
                <a16:creationId xmlns:a16="http://schemas.microsoft.com/office/drawing/2014/main" id="{AD045AA7-68C1-AFC3-168C-BD79CEF591FD}"/>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5063" b="95570" l="1087" r="92391">
                        <a14:foregroundMark x1="40870" y1="11814" x2="40870" y2="11814"/>
                        <a14:foregroundMark x1="43261" y1="6329" x2="43261" y2="6329"/>
                        <a14:foregroundMark x1="9565" y1="54852" x2="9565" y2="54852"/>
                        <a14:foregroundMark x1="5652" y1="79747" x2="5652" y2="79747"/>
                        <a14:foregroundMark x1="18043" y1="90084" x2="18043" y2="90084"/>
                        <a14:foregroundMark x1="22174" y1="95570" x2="22174" y2="95570"/>
                        <a14:foregroundMark x1="1304" y1="80380" x2="1304" y2="80380"/>
                        <a14:foregroundMark x1="51522" y1="50633" x2="51522" y2="50633"/>
                        <a14:foregroundMark x1="92391" y1="54219" x2="92391" y2="54219"/>
                        <a14:foregroundMark x1="58913" y1="56329" x2="58913" y2="56329"/>
                      </a14:backgroundRemoval>
                    </a14:imgEffect>
                  </a14:imgLayer>
                </a14:imgProps>
              </a:ext>
            </a:extLst>
          </a:blip>
          <a:stretch>
            <a:fillRect/>
          </a:stretch>
        </p:blipFill>
        <p:spPr>
          <a:xfrm>
            <a:off x="7552993" y="3099800"/>
            <a:ext cx="1692791" cy="1744310"/>
          </a:xfrm>
          <a:prstGeom prst="rect">
            <a:avLst/>
          </a:prstGeom>
        </p:spPr>
      </p:pic>
      <p:sp>
        <p:nvSpPr>
          <p:cNvPr id="35" name="Subtitle 4">
            <a:extLst>
              <a:ext uri="{FF2B5EF4-FFF2-40B4-BE49-F238E27FC236}">
                <a16:creationId xmlns:a16="http://schemas.microsoft.com/office/drawing/2014/main" id="{2BD1250B-C42E-6B6C-16F5-EDD683A52A3A}"/>
              </a:ext>
            </a:extLst>
          </p:cNvPr>
          <p:cNvSpPr>
            <a:spLocks noGrp="1"/>
          </p:cNvSpPr>
          <p:nvPr>
            <p:ph type="subTitle" idx="15"/>
          </p:nvPr>
        </p:nvSpPr>
        <p:spPr>
          <a:xfrm>
            <a:off x="317500" y="735584"/>
            <a:ext cx="11569700" cy="412115"/>
          </a:xfrm>
        </p:spPr>
        <p:txBody>
          <a:bodyPr>
            <a:normAutofit/>
          </a:bodyPr>
          <a:lstStyle/>
          <a:p>
            <a:r>
              <a:rPr lang="en-US" altLang="zh-TW" dirty="0">
                <a:latin typeface="Tahoma"/>
                <a:ea typeface="Tahoma"/>
                <a:cs typeface="Tahoma"/>
              </a:rPr>
              <a:t>Major Objectives In Life</a:t>
            </a:r>
            <a:endParaRPr lang="zh-CN" altLang="en-US" dirty="0">
              <a:latin typeface="Tahoma"/>
              <a:ea typeface="Source Han Sans TC" panose="020B0500000000000000" pitchFamily="34" charset="-128"/>
              <a:cs typeface="Tahoma"/>
            </a:endParaRPr>
          </a:p>
        </p:txBody>
      </p:sp>
      <p:sp>
        <p:nvSpPr>
          <p:cNvPr id="7" name="Title 3">
            <a:extLst>
              <a:ext uri="{FF2B5EF4-FFF2-40B4-BE49-F238E27FC236}">
                <a16:creationId xmlns:a16="http://schemas.microsoft.com/office/drawing/2014/main" id="{906A33FE-E558-3423-2FBB-22754E07EB8B}"/>
              </a:ext>
            </a:extLst>
          </p:cNvPr>
          <p:cNvSpPr>
            <a:spLocks noGrp="1"/>
          </p:cNvSpPr>
          <p:nvPr>
            <p:ph type="title"/>
          </p:nvPr>
        </p:nvSpPr>
        <p:spPr>
          <a:xfrm>
            <a:off x="304800" y="304801"/>
            <a:ext cx="11582400" cy="574875"/>
          </a:xfrm>
        </p:spPr>
        <p:txBody>
          <a:bodyPr>
            <a:normAutofit/>
          </a:bodyPr>
          <a:lstStyle/>
          <a:p>
            <a:r>
              <a:rPr lang="en-HK" altLang="zh-CN" dirty="0">
                <a:latin typeface="Tahoma"/>
                <a:ea typeface="Tahoma"/>
                <a:cs typeface="Tahoma"/>
              </a:rPr>
              <a:t>Life Cycle In Financial Planning</a:t>
            </a:r>
            <a:endParaRPr lang="zh-CN" altLang="en-US" dirty="0">
              <a:latin typeface="Tahoma"/>
              <a:ea typeface="Source Han Sans TC" panose="020B0500000000000000" pitchFamily="34" charset="-128"/>
              <a:cs typeface="Tahoma"/>
            </a:endParaRPr>
          </a:p>
        </p:txBody>
      </p:sp>
    </p:spTree>
    <p:extLst>
      <p:ext uri="{BB962C8B-B14F-4D97-AF65-F5344CB8AC3E}">
        <p14:creationId xmlns:p14="http://schemas.microsoft.com/office/powerpoint/2010/main" val="278770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72">
            <a:extLst>
              <a:ext uri="{FF2B5EF4-FFF2-40B4-BE49-F238E27FC236}">
                <a16:creationId xmlns:a16="http://schemas.microsoft.com/office/drawing/2014/main" id="{9BDD884D-2486-2061-B508-7693CAF7B2D7}"/>
              </a:ext>
            </a:extLst>
          </p:cNvPr>
          <p:cNvGrpSpPr/>
          <p:nvPr/>
        </p:nvGrpSpPr>
        <p:grpSpPr>
          <a:xfrm>
            <a:off x="1631150" y="1091789"/>
            <a:ext cx="8012756" cy="5157552"/>
            <a:chOff x="2026594" y="1817538"/>
            <a:chExt cx="6202614" cy="3992422"/>
          </a:xfrm>
        </p:grpSpPr>
        <p:sp>
          <p:nvSpPr>
            <p:cNvPr id="3" name="Parallelogram 2">
              <a:extLst>
                <a:ext uri="{FF2B5EF4-FFF2-40B4-BE49-F238E27FC236}">
                  <a16:creationId xmlns:a16="http://schemas.microsoft.com/office/drawing/2014/main" id="{FD034812-BD63-EE64-4D1D-4040CD28E48B}"/>
                </a:ext>
              </a:extLst>
            </p:cNvPr>
            <p:cNvSpPr/>
            <p:nvPr/>
          </p:nvSpPr>
          <p:spPr>
            <a:xfrm rot="20350497">
              <a:off x="2222668" y="3793177"/>
              <a:ext cx="1395275" cy="574875"/>
            </a:xfrm>
            <a:prstGeom prst="parallelogram">
              <a:avLst>
                <a:gd name="adj" fmla="val 3744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ahoma" panose="020B0604030504040204" pitchFamily="34" charset="0"/>
                <a:ea typeface="Tahoma" panose="020B0604030504040204" pitchFamily="34" charset="0"/>
                <a:cs typeface="Tahoma" panose="020B0604030504040204" pitchFamily="34" charset="0"/>
              </a:endParaRPr>
            </a:p>
          </p:txBody>
        </p:sp>
        <p:sp>
          <p:nvSpPr>
            <p:cNvPr id="7" name="Isosceles Triangle 6">
              <a:extLst>
                <a:ext uri="{FF2B5EF4-FFF2-40B4-BE49-F238E27FC236}">
                  <a16:creationId xmlns:a16="http://schemas.microsoft.com/office/drawing/2014/main" id="{61555F45-0B37-25AF-0AA7-EC246093E4DD}"/>
                </a:ext>
              </a:extLst>
            </p:cNvPr>
            <p:cNvSpPr/>
            <p:nvPr/>
          </p:nvSpPr>
          <p:spPr>
            <a:xfrm rot="5400000">
              <a:off x="3620299" y="2736607"/>
              <a:ext cx="649812" cy="977419"/>
            </a:xfrm>
            <a:prstGeom prst="triangle">
              <a:avLst>
                <a:gd name="adj" fmla="val 3597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ahoma" panose="020B0604030504040204" pitchFamily="34" charset="0"/>
                <a:ea typeface="Tahoma" panose="020B0604030504040204" pitchFamily="34" charset="0"/>
                <a:cs typeface="Tahoma" panose="020B0604030504040204" pitchFamily="34" charset="0"/>
              </a:endParaRPr>
            </a:p>
          </p:txBody>
        </p:sp>
        <p:sp>
          <p:nvSpPr>
            <p:cNvPr id="8" name="Parallelogram 7">
              <a:extLst>
                <a:ext uri="{FF2B5EF4-FFF2-40B4-BE49-F238E27FC236}">
                  <a16:creationId xmlns:a16="http://schemas.microsoft.com/office/drawing/2014/main" id="{3C507D68-5D92-A1DA-98B9-D602BE3EF1DA}"/>
                </a:ext>
              </a:extLst>
            </p:cNvPr>
            <p:cNvSpPr/>
            <p:nvPr/>
          </p:nvSpPr>
          <p:spPr>
            <a:xfrm rot="20350497">
              <a:off x="5478099" y="3908698"/>
              <a:ext cx="1686396" cy="773682"/>
            </a:xfrm>
            <a:prstGeom prst="parallelogram">
              <a:avLst>
                <a:gd name="adj" fmla="val 37444"/>
              </a:avLst>
            </a:prstGeom>
            <a:solidFill>
              <a:srgbClr val="6A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ahoma" panose="020B0604030504040204" pitchFamily="34" charset="0"/>
                <a:ea typeface="Tahoma" panose="020B0604030504040204" pitchFamily="34" charset="0"/>
                <a:cs typeface="Tahoma" panose="020B0604030504040204" pitchFamily="34" charset="0"/>
              </a:endParaRPr>
            </a:p>
          </p:txBody>
        </p:sp>
        <p:sp>
          <p:nvSpPr>
            <p:cNvPr id="9" name="Isosceles Triangle 8">
              <a:extLst>
                <a:ext uri="{FF2B5EF4-FFF2-40B4-BE49-F238E27FC236}">
                  <a16:creationId xmlns:a16="http://schemas.microsoft.com/office/drawing/2014/main" id="{B05A4423-9148-A953-45B6-1E5E217BAD2B}"/>
                </a:ext>
              </a:extLst>
            </p:cNvPr>
            <p:cNvSpPr/>
            <p:nvPr/>
          </p:nvSpPr>
          <p:spPr>
            <a:xfrm rot="9591980">
              <a:off x="4523014" y="3078510"/>
              <a:ext cx="455313" cy="283312"/>
            </a:xfrm>
            <a:prstGeom prst="triangle">
              <a:avLst>
                <a:gd name="adj" fmla="val 2054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14" name="Parallelogram 13">
              <a:extLst>
                <a:ext uri="{FF2B5EF4-FFF2-40B4-BE49-F238E27FC236}">
                  <a16:creationId xmlns:a16="http://schemas.microsoft.com/office/drawing/2014/main" id="{E45247CA-EEE2-475D-5981-A8101D32358B}"/>
                </a:ext>
              </a:extLst>
            </p:cNvPr>
            <p:cNvSpPr/>
            <p:nvPr/>
          </p:nvSpPr>
          <p:spPr>
            <a:xfrm rot="16200000" flipV="1">
              <a:off x="5249900" y="2967614"/>
              <a:ext cx="672661" cy="147528"/>
            </a:xfrm>
            <a:prstGeom prst="parallelogram">
              <a:avLst>
                <a:gd name="adj" fmla="val 44447"/>
              </a:avLst>
            </a:prstGeom>
            <a:solidFill>
              <a:schemeClr val="tx1"/>
            </a:solidFill>
            <a:ln>
              <a:noFill/>
            </a:ln>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ahoma" panose="020B0604030504040204" pitchFamily="34" charset="0"/>
                <a:ea typeface="Tahoma" panose="020B0604030504040204" pitchFamily="34" charset="0"/>
                <a:cs typeface="Tahoma" panose="020B0604030504040204" pitchFamily="34" charset="0"/>
              </a:endParaRPr>
            </a:p>
          </p:txBody>
        </p:sp>
        <p:grpSp>
          <p:nvGrpSpPr>
            <p:cNvPr id="17" name="Group 16">
              <a:extLst>
                <a:ext uri="{FF2B5EF4-FFF2-40B4-BE49-F238E27FC236}">
                  <a16:creationId xmlns:a16="http://schemas.microsoft.com/office/drawing/2014/main" id="{E7739D9A-D961-0372-F5B5-B962EA144E54}"/>
                </a:ext>
              </a:extLst>
            </p:cNvPr>
            <p:cNvGrpSpPr/>
            <p:nvPr/>
          </p:nvGrpSpPr>
          <p:grpSpPr>
            <a:xfrm>
              <a:off x="4926137" y="2307606"/>
              <a:ext cx="557753" cy="672661"/>
              <a:chOff x="7028259" y="2347768"/>
              <a:chExt cx="557753" cy="672661"/>
            </a:xfrm>
            <a:solidFill>
              <a:srgbClr val="6A0099"/>
            </a:solidFill>
          </p:grpSpPr>
          <p:sp>
            <p:nvSpPr>
              <p:cNvPr id="15" name="Parallelogram 14">
                <a:extLst>
                  <a:ext uri="{FF2B5EF4-FFF2-40B4-BE49-F238E27FC236}">
                    <a16:creationId xmlns:a16="http://schemas.microsoft.com/office/drawing/2014/main" id="{FD4210DF-93FC-5672-1113-46540C440392}"/>
                  </a:ext>
                </a:extLst>
              </p:cNvPr>
              <p:cNvSpPr/>
              <p:nvPr/>
            </p:nvSpPr>
            <p:spPr>
              <a:xfrm rot="16200000" flipV="1">
                <a:off x="6970805" y="2405222"/>
                <a:ext cx="672661" cy="557753"/>
              </a:xfrm>
              <a:prstGeom prst="parallelogram">
                <a:avLst>
                  <a:gd name="adj" fmla="val 37204"/>
                </a:avLst>
              </a:prstGeom>
              <a:grpFill/>
              <a:ln>
                <a:noFill/>
              </a:ln>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ahoma" panose="020B0604030504040204" pitchFamily="34" charset="0"/>
                  <a:ea typeface="Tahoma" panose="020B0604030504040204" pitchFamily="34" charset="0"/>
                  <a:cs typeface="Tahoma" panose="020B0604030504040204" pitchFamily="34" charset="0"/>
                </a:endParaRPr>
              </a:p>
            </p:txBody>
          </p:sp>
          <p:sp>
            <p:nvSpPr>
              <p:cNvPr id="16" name="Rectangle 15">
                <a:extLst>
                  <a:ext uri="{FF2B5EF4-FFF2-40B4-BE49-F238E27FC236}">
                    <a16:creationId xmlns:a16="http://schemas.microsoft.com/office/drawing/2014/main" id="{C94B83F7-A654-209A-3A9F-B23538CA7BC3}"/>
                  </a:ext>
                </a:extLst>
              </p:cNvPr>
              <p:cNvSpPr/>
              <p:nvPr/>
            </p:nvSpPr>
            <p:spPr>
              <a:xfrm>
                <a:off x="7028259" y="2352136"/>
                <a:ext cx="557235" cy="2604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ahoma" panose="020B0604030504040204" pitchFamily="34" charset="0"/>
                  <a:ea typeface="Tahoma" panose="020B0604030504040204" pitchFamily="34" charset="0"/>
                  <a:cs typeface="Tahoma" panose="020B0604030504040204" pitchFamily="34" charset="0"/>
                </a:endParaRPr>
              </a:p>
            </p:txBody>
          </p:sp>
        </p:grpSp>
        <p:cxnSp>
          <p:nvCxnSpPr>
            <p:cNvPr id="19" name="Straight Arrow Connector 18">
              <a:extLst>
                <a:ext uri="{FF2B5EF4-FFF2-40B4-BE49-F238E27FC236}">
                  <a16:creationId xmlns:a16="http://schemas.microsoft.com/office/drawing/2014/main" id="{C897302C-D957-5414-186D-F2AFA5A8E4B5}"/>
                </a:ext>
              </a:extLst>
            </p:cNvPr>
            <p:cNvCxnSpPr>
              <a:cxnSpLocks/>
            </p:cNvCxnSpPr>
            <p:nvPr/>
          </p:nvCxnSpPr>
          <p:spPr>
            <a:xfrm>
              <a:off x="2333661" y="5476875"/>
              <a:ext cx="5286339" cy="0"/>
            </a:xfrm>
            <a:prstGeom prst="straightConnector1">
              <a:avLst/>
            </a:prstGeom>
            <a:ln w="50800">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9ACC7C15-5994-ED8C-AD64-B7826EDD4A8E}"/>
                </a:ext>
              </a:extLst>
            </p:cNvPr>
            <p:cNvSpPr txBox="1"/>
            <p:nvPr/>
          </p:nvSpPr>
          <p:spPr>
            <a:xfrm>
              <a:off x="7582877" y="5322986"/>
              <a:ext cx="646331" cy="238248"/>
            </a:xfrm>
            <a:prstGeom prst="rect">
              <a:avLst/>
            </a:prstGeom>
            <a:noFill/>
          </p:spPr>
          <p:txBody>
            <a:bodyPr wrap="square" rtlCol="0">
              <a:spAutoFit/>
            </a:bodyPr>
            <a:lstStyle/>
            <a:p>
              <a:r>
                <a:rPr lang="en-US" sz="1400" dirty="0">
                  <a:solidFill>
                    <a:schemeClr val="accent3"/>
                  </a:solidFill>
                  <a:latin typeface="Tahoma" panose="020B0604030504040204" pitchFamily="34" charset="0"/>
                  <a:ea typeface="Tahoma" panose="020B0604030504040204" pitchFamily="34" charset="0"/>
                  <a:cs typeface="Tahoma" panose="020B0604030504040204" pitchFamily="34" charset="0"/>
                </a:rPr>
                <a:t>Age</a:t>
              </a:r>
            </a:p>
          </p:txBody>
        </p:sp>
        <p:sp>
          <p:nvSpPr>
            <p:cNvPr id="21" name="TextBox 20">
              <a:extLst>
                <a:ext uri="{FF2B5EF4-FFF2-40B4-BE49-F238E27FC236}">
                  <a16:creationId xmlns:a16="http://schemas.microsoft.com/office/drawing/2014/main" id="{CC16F633-42B4-B6E6-E2FE-F0937196FE8C}"/>
                </a:ext>
              </a:extLst>
            </p:cNvPr>
            <p:cNvSpPr txBox="1"/>
            <p:nvPr/>
          </p:nvSpPr>
          <p:spPr>
            <a:xfrm>
              <a:off x="2026594" y="1817538"/>
              <a:ext cx="646331" cy="238248"/>
            </a:xfrm>
            <a:prstGeom prst="rect">
              <a:avLst/>
            </a:prstGeom>
            <a:noFill/>
          </p:spPr>
          <p:txBody>
            <a:bodyPr wrap="square" rtlCol="0">
              <a:spAutoFit/>
            </a:bodyPr>
            <a:lstStyle/>
            <a:p>
              <a:pPr algn="ctr"/>
              <a:r>
                <a:rPr lang="en-US" altLang="ja-JP" sz="1400" dirty="0">
                  <a:solidFill>
                    <a:schemeClr val="accent3"/>
                  </a:solidFill>
                  <a:latin typeface="Tahoma" panose="020B0604030504040204" pitchFamily="34" charset="0"/>
                  <a:ea typeface="Tahoma" panose="020B0604030504040204" pitchFamily="34" charset="0"/>
                  <a:cs typeface="Tahoma" panose="020B0604030504040204" pitchFamily="34" charset="0"/>
                </a:rPr>
                <a:t>$</a:t>
              </a:r>
              <a:endParaRPr lang="en-US" sz="14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cxnSp>
          <p:nvCxnSpPr>
            <p:cNvPr id="22" name="Straight Arrow Connector 21">
              <a:extLst>
                <a:ext uri="{FF2B5EF4-FFF2-40B4-BE49-F238E27FC236}">
                  <a16:creationId xmlns:a16="http://schemas.microsoft.com/office/drawing/2014/main" id="{AFA46332-A854-FF25-CCED-C2803F43A675}"/>
                </a:ext>
              </a:extLst>
            </p:cNvPr>
            <p:cNvCxnSpPr>
              <a:cxnSpLocks/>
            </p:cNvCxnSpPr>
            <p:nvPr/>
          </p:nvCxnSpPr>
          <p:spPr>
            <a:xfrm flipV="1">
              <a:off x="2349760" y="2138078"/>
              <a:ext cx="0" cy="3367372"/>
            </a:xfrm>
            <a:prstGeom prst="straightConnector1">
              <a:avLst/>
            </a:prstGeom>
            <a:ln w="50800">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B545CF2-E153-5862-B9E3-AD3B564FBCE2}"/>
                </a:ext>
              </a:extLst>
            </p:cNvPr>
            <p:cNvCxnSpPr>
              <a:cxnSpLocks/>
            </p:cNvCxnSpPr>
            <p:nvPr/>
          </p:nvCxnSpPr>
          <p:spPr>
            <a:xfrm flipV="1">
              <a:off x="2349760" y="2684354"/>
              <a:ext cx="3338811" cy="1273835"/>
            </a:xfrm>
            <a:prstGeom prst="line">
              <a:avLst/>
            </a:prstGeom>
            <a:ln w="76200">
              <a:solidFill>
                <a:srgbClr val="CBC2F4"/>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FB6CC69-29EC-8C7F-5C99-F030A9598699}"/>
                </a:ext>
              </a:extLst>
            </p:cNvPr>
            <p:cNvCxnSpPr/>
            <p:nvPr/>
          </p:nvCxnSpPr>
          <p:spPr>
            <a:xfrm>
              <a:off x="5659995" y="2145850"/>
              <a:ext cx="0" cy="3359600"/>
            </a:xfrm>
            <a:prstGeom prst="line">
              <a:avLst/>
            </a:prstGeom>
            <a:ln w="38100">
              <a:solidFill>
                <a:srgbClr val="B60095"/>
              </a:solidFill>
              <a:prstDash val="sys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28BE3331-0278-7F1B-8B32-B59A6CD7220A}"/>
                </a:ext>
              </a:extLst>
            </p:cNvPr>
            <p:cNvSpPr txBox="1"/>
            <p:nvPr/>
          </p:nvSpPr>
          <p:spPr>
            <a:xfrm>
              <a:off x="5403287" y="5571712"/>
              <a:ext cx="646331" cy="238248"/>
            </a:xfrm>
            <a:prstGeom prst="rect">
              <a:avLst/>
            </a:prstGeom>
            <a:noFill/>
          </p:spPr>
          <p:txBody>
            <a:bodyPr wrap="square" rtlCol="0">
              <a:spAutoFit/>
            </a:bodyPr>
            <a:lstStyle/>
            <a:p>
              <a:pPr algn="ctr"/>
              <a:r>
                <a:rPr lang="en-US" altLang="ja-JP" sz="1400" dirty="0">
                  <a:solidFill>
                    <a:schemeClr val="accent3"/>
                  </a:solidFill>
                  <a:latin typeface="Tahoma" panose="020B0604030504040204" pitchFamily="34" charset="0"/>
                  <a:ea typeface="Tahoma" panose="020B0604030504040204" pitchFamily="34" charset="0"/>
                  <a:cs typeface="Tahoma" panose="020B0604030504040204" pitchFamily="34" charset="0"/>
                </a:rPr>
                <a:t>55</a:t>
              </a:r>
              <a:endParaRPr lang="en-US" sz="14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33" name="TextBox 32">
              <a:extLst>
                <a:ext uri="{FF2B5EF4-FFF2-40B4-BE49-F238E27FC236}">
                  <a16:creationId xmlns:a16="http://schemas.microsoft.com/office/drawing/2014/main" id="{BD3838DD-07D3-5A26-97CB-6BC76B07CAAF}"/>
                </a:ext>
              </a:extLst>
            </p:cNvPr>
            <p:cNvSpPr txBox="1"/>
            <p:nvPr/>
          </p:nvSpPr>
          <p:spPr>
            <a:xfrm>
              <a:off x="2507165" y="3995189"/>
              <a:ext cx="646331" cy="214423"/>
            </a:xfrm>
            <a:prstGeom prst="rect">
              <a:avLst/>
            </a:prstGeom>
            <a:noFill/>
          </p:spPr>
          <p:txBody>
            <a:bodyPr wrap="square" rtlCol="0">
              <a:spAutoFit/>
            </a:bodyPr>
            <a:lstStyle/>
            <a:p>
              <a:pPr algn="ctr"/>
              <a:r>
                <a:rPr lang="en-US" sz="1200" dirty="0">
                  <a:solidFill>
                    <a:schemeClr val="bg1"/>
                  </a:solidFill>
                  <a:latin typeface="Tahoma" panose="020B0604030504040204" pitchFamily="34" charset="0"/>
                  <a:ea typeface="Tahoma" panose="020B0604030504040204" pitchFamily="34" charset="0"/>
                  <a:cs typeface="Tahoma" panose="020B0604030504040204" pitchFamily="34" charset="0"/>
                </a:rPr>
                <a:t>Surplus</a:t>
              </a:r>
            </a:p>
          </p:txBody>
        </p:sp>
        <p:sp>
          <p:nvSpPr>
            <p:cNvPr id="34" name="TextBox 33">
              <a:extLst>
                <a:ext uri="{FF2B5EF4-FFF2-40B4-BE49-F238E27FC236}">
                  <a16:creationId xmlns:a16="http://schemas.microsoft.com/office/drawing/2014/main" id="{DAEDD2DB-0629-A3EC-2B08-1DF88AF5A3E8}"/>
                </a:ext>
              </a:extLst>
            </p:cNvPr>
            <p:cNvSpPr txBox="1"/>
            <p:nvPr/>
          </p:nvSpPr>
          <p:spPr>
            <a:xfrm>
              <a:off x="3417898" y="3033692"/>
              <a:ext cx="646331" cy="214423"/>
            </a:xfrm>
            <a:prstGeom prst="rect">
              <a:avLst/>
            </a:prstGeom>
            <a:noFill/>
          </p:spPr>
          <p:txBody>
            <a:bodyPr wrap="square" rtlCol="0">
              <a:spAutoFit/>
            </a:bodyPr>
            <a:lstStyle/>
            <a:p>
              <a:pPr algn="ctr"/>
              <a:r>
                <a:rPr lang="en-US" altLang="zh-TW" sz="1200" dirty="0">
                  <a:solidFill>
                    <a:schemeClr val="bg1"/>
                  </a:solidFill>
                  <a:latin typeface="Tahoma" panose="020B0604030504040204" pitchFamily="34" charset="0"/>
                  <a:ea typeface="Tahoma" panose="020B0604030504040204" pitchFamily="34" charset="0"/>
                  <a:cs typeface="Tahoma" panose="020B0604030504040204" pitchFamily="34" charset="0"/>
                </a:rPr>
                <a:t>Deficit</a:t>
              </a:r>
              <a:endParaRPr lang="en-US"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5" name="TextBox 34">
              <a:extLst>
                <a:ext uri="{FF2B5EF4-FFF2-40B4-BE49-F238E27FC236}">
                  <a16:creationId xmlns:a16="http://schemas.microsoft.com/office/drawing/2014/main" id="{8A859F12-0EAA-D5FB-195E-37051F94E7CC}"/>
                </a:ext>
              </a:extLst>
            </p:cNvPr>
            <p:cNvSpPr txBox="1"/>
            <p:nvPr/>
          </p:nvSpPr>
          <p:spPr>
            <a:xfrm>
              <a:off x="4881588" y="2424194"/>
              <a:ext cx="646331" cy="214423"/>
            </a:xfrm>
            <a:prstGeom prst="rect">
              <a:avLst/>
            </a:prstGeom>
            <a:noFill/>
          </p:spPr>
          <p:txBody>
            <a:bodyPr wrap="square" rtlCol="0">
              <a:spAutoFit/>
            </a:bodyPr>
            <a:lstStyle/>
            <a:p>
              <a:pPr algn="ctr"/>
              <a:r>
                <a:rPr lang="en-US" altLang="zh-TW" sz="1200" dirty="0">
                  <a:solidFill>
                    <a:schemeClr val="bg1"/>
                  </a:solidFill>
                  <a:latin typeface="Tahoma" panose="020B0604030504040204" pitchFamily="34" charset="0"/>
                  <a:ea typeface="Tahoma" panose="020B0604030504040204" pitchFamily="34" charset="0"/>
                  <a:cs typeface="Tahoma" panose="020B0604030504040204" pitchFamily="34" charset="0"/>
                </a:rPr>
                <a:t>Deficit</a:t>
              </a:r>
              <a:endParaRPr lang="en-US"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6" name="TextBox 35">
              <a:extLst>
                <a:ext uri="{FF2B5EF4-FFF2-40B4-BE49-F238E27FC236}">
                  <a16:creationId xmlns:a16="http://schemas.microsoft.com/office/drawing/2014/main" id="{19DBE04F-7D58-10B6-4AF1-D8D58B80A638}"/>
                </a:ext>
              </a:extLst>
            </p:cNvPr>
            <p:cNvSpPr txBox="1"/>
            <p:nvPr/>
          </p:nvSpPr>
          <p:spPr>
            <a:xfrm>
              <a:off x="5990787" y="4230294"/>
              <a:ext cx="646331" cy="214423"/>
            </a:xfrm>
            <a:prstGeom prst="rect">
              <a:avLst/>
            </a:prstGeom>
            <a:noFill/>
          </p:spPr>
          <p:txBody>
            <a:bodyPr wrap="square" rtlCol="0">
              <a:spAutoFit/>
            </a:bodyPr>
            <a:lstStyle/>
            <a:p>
              <a:pPr algn="ctr"/>
              <a:r>
                <a:rPr lang="en-US" altLang="zh-TW" sz="1200" dirty="0">
                  <a:solidFill>
                    <a:schemeClr val="bg1"/>
                  </a:solidFill>
                  <a:latin typeface="Tahoma" panose="020B0604030504040204" pitchFamily="34" charset="0"/>
                  <a:ea typeface="Tahoma" panose="020B0604030504040204" pitchFamily="34" charset="0"/>
                  <a:cs typeface="Tahoma" panose="020B0604030504040204" pitchFamily="34" charset="0"/>
                </a:rPr>
                <a:t>Deficit</a:t>
              </a:r>
              <a:endParaRPr lang="en-US"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7" name="TextBox 36">
              <a:extLst>
                <a:ext uri="{FF2B5EF4-FFF2-40B4-BE49-F238E27FC236}">
                  <a16:creationId xmlns:a16="http://schemas.microsoft.com/office/drawing/2014/main" id="{B2942129-435C-0314-E462-E7F003B2A763}"/>
                </a:ext>
              </a:extLst>
            </p:cNvPr>
            <p:cNvSpPr txBox="1"/>
            <p:nvPr/>
          </p:nvSpPr>
          <p:spPr>
            <a:xfrm>
              <a:off x="5649896" y="4993598"/>
              <a:ext cx="923422" cy="238248"/>
            </a:xfrm>
            <a:prstGeom prst="rect">
              <a:avLst/>
            </a:prstGeom>
            <a:noFill/>
          </p:spPr>
          <p:txBody>
            <a:bodyPr wrap="square" rtlCol="0">
              <a:spAutoFit/>
            </a:bodyPr>
            <a:lstStyle/>
            <a:p>
              <a:r>
                <a:rPr lang="en-US" altLang="zh-TW" sz="1400" dirty="0">
                  <a:solidFill>
                    <a:srgbClr val="B60095"/>
                  </a:solidFill>
                  <a:latin typeface="Tahoma" panose="020B0604030504040204" pitchFamily="34" charset="0"/>
                  <a:ea typeface="Tahoma" panose="020B0604030504040204" pitchFamily="34" charset="0"/>
                  <a:cs typeface="Tahoma" panose="020B0604030504040204" pitchFamily="34" charset="0"/>
                </a:rPr>
                <a:t>Retirement</a:t>
              </a:r>
              <a:endParaRPr lang="en-US" sz="1400" dirty="0">
                <a:solidFill>
                  <a:srgbClr val="B60095"/>
                </a:solidFill>
                <a:latin typeface="Tahoma" panose="020B0604030504040204" pitchFamily="34" charset="0"/>
                <a:ea typeface="Tahoma" panose="020B0604030504040204" pitchFamily="34" charset="0"/>
                <a:cs typeface="Tahoma" panose="020B0604030504040204" pitchFamily="34" charset="0"/>
              </a:endParaRPr>
            </a:p>
          </p:txBody>
        </p:sp>
        <p:sp>
          <p:nvSpPr>
            <p:cNvPr id="38" name="TextBox 37">
              <a:extLst>
                <a:ext uri="{FF2B5EF4-FFF2-40B4-BE49-F238E27FC236}">
                  <a16:creationId xmlns:a16="http://schemas.microsoft.com/office/drawing/2014/main" id="{663F4FAC-BF86-41DA-BD35-F3F8B7A783AC}"/>
                </a:ext>
              </a:extLst>
            </p:cNvPr>
            <p:cNvSpPr txBox="1"/>
            <p:nvPr/>
          </p:nvSpPr>
          <p:spPr>
            <a:xfrm>
              <a:off x="4452100" y="1885493"/>
              <a:ext cx="1450023" cy="238248"/>
            </a:xfrm>
            <a:prstGeom prst="rect">
              <a:avLst/>
            </a:prstGeom>
            <a:noFill/>
          </p:spPr>
          <p:txBody>
            <a:bodyPr wrap="square" rtlCol="0">
              <a:spAutoFit/>
            </a:bodyPr>
            <a:lstStyle/>
            <a:p>
              <a:r>
                <a:rPr lang="en-US" altLang="zh-TW" sz="1400" dirty="0">
                  <a:solidFill>
                    <a:srgbClr val="B60095"/>
                  </a:solidFill>
                  <a:latin typeface="Tahoma" panose="020B0604030504040204" pitchFamily="34" charset="0"/>
                  <a:ea typeface="Tahoma" panose="020B0604030504040204" pitchFamily="34" charset="0"/>
                  <a:cs typeface="Tahoma" panose="020B0604030504040204" pitchFamily="34" charset="0"/>
                </a:rPr>
                <a:t>Children Education</a:t>
              </a:r>
              <a:endParaRPr lang="en-US" sz="1400" dirty="0">
                <a:solidFill>
                  <a:srgbClr val="B60095"/>
                </a:solidFill>
                <a:latin typeface="Tahoma" panose="020B0604030504040204" pitchFamily="34" charset="0"/>
                <a:ea typeface="Tahoma" panose="020B0604030504040204" pitchFamily="34" charset="0"/>
                <a:cs typeface="Tahoma" panose="020B0604030504040204" pitchFamily="34" charset="0"/>
              </a:endParaRPr>
            </a:p>
          </p:txBody>
        </p:sp>
        <p:sp>
          <p:nvSpPr>
            <p:cNvPr id="39" name="TextBox 38">
              <a:extLst>
                <a:ext uri="{FF2B5EF4-FFF2-40B4-BE49-F238E27FC236}">
                  <a16:creationId xmlns:a16="http://schemas.microsoft.com/office/drawing/2014/main" id="{927F5125-1DE2-B887-57D7-C3ACBD9CC1F3}"/>
                </a:ext>
              </a:extLst>
            </p:cNvPr>
            <p:cNvSpPr txBox="1"/>
            <p:nvPr/>
          </p:nvSpPr>
          <p:spPr>
            <a:xfrm>
              <a:off x="3003256" y="2362865"/>
              <a:ext cx="1448845" cy="238248"/>
            </a:xfrm>
            <a:prstGeom prst="rect">
              <a:avLst/>
            </a:prstGeom>
            <a:noFill/>
          </p:spPr>
          <p:txBody>
            <a:bodyPr wrap="square" rtlCol="0">
              <a:spAutoFit/>
            </a:bodyPr>
            <a:lstStyle/>
            <a:p>
              <a:r>
                <a:rPr lang="en-US" altLang="zh-TW" sz="1400" dirty="0">
                  <a:solidFill>
                    <a:srgbClr val="B60095"/>
                  </a:solidFill>
                  <a:latin typeface="Tahoma" panose="020B0604030504040204" pitchFamily="34" charset="0"/>
                  <a:ea typeface="Tahoma" panose="020B0604030504040204" pitchFamily="34" charset="0"/>
                  <a:cs typeface="Tahoma" panose="020B0604030504040204" pitchFamily="34" charset="0"/>
                </a:rPr>
                <a:t>Marriage &amp; Property</a:t>
              </a:r>
              <a:endParaRPr lang="en-US" sz="1400" dirty="0">
                <a:solidFill>
                  <a:srgbClr val="B60095"/>
                </a:solidFill>
                <a:latin typeface="Tahoma" panose="020B0604030504040204" pitchFamily="34" charset="0"/>
                <a:ea typeface="Tahoma" panose="020B0604030504040204" pitchFamily="34" charset="0"/>
                <a:cs typeface="Tahoma" panose="020B0604030504040204" pitchFamily="34" charset="0"/>
              </a:endParaRPr>
            </a:p>
          </p:txBody>
        </p:sp>
        <p:cxnSp>
          <p:nvCxnSpPr>
            <p:cNvPr id="42" name="Straight Connector 41">
              <a:extLst>
                <a:ext uri="{FF2B5EF4-FFF2-40B4-BE49-F238E27FC236}">
                  <a16:creationId xmlns:a16="http://schemas.microsoft.com/office/drawing/2014/main" id="{6ECEC723-5E80-C3A9-9997-B325F2A18CA3}"/>
                </a:ext>
              </a:extLst>
            </p:cNvPr>
            <p:cNvCxnSpPr>
              <a:cxnSpLocks/>
            </p:cNvCxnSpPr>
            <p:nvPr/>
          </p:nvCxnSpPr>
          <p:spPr>
            <a:xfrm flipH="1">
              <a:off x="2349759" y="4176960"/>
              <a:ext cx="1123016" cy="437337"/>
            </a:xfrm>
            <a:prstGeom prst="line">
              <a:avLst/>
            </a:prstGeom>
            <a:ln w="38100">
              <a:solidFill>
                <a:srgbClr val="B60095"/>
              </a:solidFill>
              <a:prstDash val="sysDash"/>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55FD7364-2162-B8D0-BDB4-3600EE3634BC}"/>
                </a:ext>
              </a:extLst>
            </p:cNvPr>
            <p:cNvCxnSpPr>
              <a:cxnSpLocks/>
            </p:cNvCxnSpPr>
            <p:nvPr/>
          </p:nvCxnSpPr>
          <p:spPr>
            <a:xfrm flipH="1" flipV="1">
              <a:off x="3456495" y="2886698"/>
              <a:ext cx="1463029" cy="408103"/>
            </a:xfrm>
            <a:prstGeom prst="line">
              <a:avLst/>
            </a:prstGeom>
            <a:ln w="38100">
              <a:solidFill>
                <a:srgbClr val="B60095"/>
              </a:solidFill>
              <a:prstDash val="sysDash"/>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9EBF66BF-2232-AC41-641A-726623DE6744}"/>
                </a:ext>
              </a:extLst>
            </p:cNvPr>
            <p:cNvCxnSpPr>
              <a:cxnSpLocks/>
              <a:stCxn id="7" idx="2"/>
            </p:cNvCxnSpPr>
            <p:nvPr/>
          </p:nvCxnSpPr>
          <p:spPr>
            <a:xfrm>
              <a:off x="3456495" y="2900410"/>
              <a:ext cx="16278" cy="1292885"/>
            </a:xfrm>
            <a:prstGeom prst="line">
              <a:avLst/>
            </a:prstGeom>
            <a:ln w="38100">
              <a:solidFill>
                <a:srgbClr val="B60095"/>
              </a:solidFill>
              <a:prstDash val="sysDash"/>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07E690EC-A339-8FAA-FDA0-FEE1C50449F9}"/>
                </a:ext>
              </a:extLst>
            </p:cNvPr>
            <p:cNvCxnSpPr>
              <a:cxnSpLocks/>
            </p:cNvCxnSpPr>
            <p:nvPr/>
          </p:nvCxnSpPr>
          <p:spPr>
            <a:xfrm>
              <a:off x="4913694" y="2318613"/>
              <a:ext cx="8371" cy="968060"/>
            </a:xfrm>
            <a:prstGeom prst="line">
              <a:avLst/>
            </a:prstGeom>
            <a:ln w="38100">
              <a:solidFill>
                <a:srgbClr val="B60095"/>
              </a:solidFill>
              <a:prstDash val="sysDash"/>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114DE73D-DB51-5E66-45ED-3F88D6F7886E}"/>
                </a:ext>
              </a:extLst>
            </p:cNvPr>
            <p:cNvCxnSpPr>
              <a:cxnSpLocks/>
            </p:cNvCxnSpPr>
            <p:nvPr/>
          </p:nvCxnSpPr>
          <p:spPr>
            <a:xfrm>
              <a:off x="5494866" y="2318613"/>
              <a:ext cx="3554" cy="1059096"/>
            </a:xfrm>
            <a:prstGeom prst="line">
              <a:avLst/>
            </a:prstGeom>
            <a:ln w="38100">
              <a:solidFill>
                <a:srgbClr val="B60095"/>
              </a:solidFill>
              <a:prstDash val="sysDash"/>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913FB523-4D2A-96AF-350D-06655CD61055}"/>
                </a:ext>
              </a:extLst>
            </p:cNvPr>
            <p:cNvCxnSpPr>
              <a:cxnSpLocks/>
            </p:cNvCxnSpPr>
            <p:nvPr/>
          </p:nvCxnSpPr>
          <p:spPr>
            <a:xfrm flipV="1">
              <a:off x="5666606" y="4485803"/>
              <a:ext cx="1323629" cy="493387"/>
            </a:xfrm>
            <a:prstGeom prst="line">
              <a:avLst/>
            </a:prstGeom>
            <a:ln w="76200">
              <a:solidFill>
                <a:srgbClr val="CBC2F4"/>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443634EF-EC42-74CD-811B-1DD0F1F24C08}"/>
                </a:ext>
              </a:extLst>
            </p:cNvPr>
            <p:cNvCxnSpPr>
              <a:cxnSpLocks/>
            </p:cNvCxnSpPr>
            <p:nvPr/>
          </p:nvCxnSpPr>
          <p:spPr>
            <a:xfrm flipH="1">
              <a:off x="5649896" y="3612815"/>
              <a:ext cx="1340339" cy="520874"/>
            </a:xfrm>
            <a:prstGeom prst="line">
              <a:avLst/>
            </a:prstGeom>
            <a:ln w="38100">
              <a:solidFill>
                <a:srgbClr val="B60095"/>
              </a:solidFill>
              <a:prstDash val="sys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786A7597-BED2-EFC9-5C57-34412FDAE4E0}"/>
                </a:ext>
              </a:extLst>
            </p:cNvPr>
            <p:cNvCxnSpPr>
              <a:cxnSpLocks/>
            </p:cNvCxnSpPr>
            <p:nvPr/>
          </p:nvCxnSpPr>
          <p:spPr>
            <a:xfrm>
              <a:off x="4922065" y="2318613"/>
              <a:ext cx="572283" cy="0"/>
            </a:xfrm>
            <a:prstGeom prst="line">
              <a:avLst/>
            </a:prstGeom>
            <a:ln w="38100">
              <a:solidFill>
                <a:srgbClr val="B60095"/>
              </a:solidFill>
              <a:prstDash val="sysDash"/>
            </a:ln>
          </p:spPr>
          <p:style>
            <a:lnRef idx="1">
              <a:schemeClr val="accent1"/>
            </a:lnRef>
            <a:fillRef idx="0">
              <a:schemeClr val="accent1"/>
            </a:fillRef>
            <a:effectRef idx="0">
              <a:schemeClr val="accent1"/>
            </a:effectRef>
            <a:fontRef idx="minor">
              <a:schemeClr val="tx1"/>
            </a:fontRef>
          </p:style>
        </p:cxnSp>
      </p:grpSp>
      <p:sp>
        <p:nvSpPr>
          <p:cNvPr id="64" name="Flowchart: Alternate Process 63">
            <a:extLst>
              <a:ext uri="{FF2B5EF4-FFF2-40B4-BE49-F238E27FC236}">
                <a16:creationId xmlns:a16="http://schemas.microsoft.com/office/drawing/2014/main" id="{798B8F2C-8943-89A3-5AF4-D892C1FEB017}"/>
              </a:ext>
            </a:extLst>
          </p:cNvPr>
          <p:cNvSpPr/>
          <p:nvPr/>
        </p:nvSpPr>
        <p:spPr>
          <a:xfrm>
            <a:off x="9342441" y="3151084"/>
            <a:ext cx="1858063" cy="663524"/>
          </a:xfrm>
          <a:prstGeom prst="flowChartAlternateProcess">
            <a:avLst/>
          </a:prstGeom>
          <a:solidFill>
            <a:schemeClr val="bg1"/>
          </a:solidFill>
          <a:ln w="28575">
            <a:solidFill>
              <a:srgbClr val="2A17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ahoma" panose="020B0604030504040204" pitchFamily="34" charset="0"/>
              <a:ea typeface="Tahoma" panose="020B0604030504040204" pitchFamily="34" charset="0"/>
              <a:cs typeface="Tahoma" panose="020B0604030504040204" pitchFamily="34" charset="0"/>
            </a:endParaRPr>
          </a:p>
        </p:txBody>
      </p:sp>
      <p:cxnSp>
        <p:nvCxnSpPr>
          <p:cNvPr id="67" name="Straight Connector 66">
            <a:extLst>
              <a:ext uri="{FF2B5EF4-FFF2-40B4-BE49-F238E27FC236}">
                <a16:creationId xmlns:a16="http://schemas.microsoft.com/office/drawing/2014/main" id="{1617E376-1C99-756D-638E-3877533FE32E}"/>
              </a:ext>
            </a:extLst>
          </p:cNvPr>
          <p:cNvCxnSpPr>
            <a:cxnSpLocks/>
          </p:cNvCxnSpPr>
          <p:nvPr/>
        </p:nvCxnSpPr>
        <p:spPr>
          <a:xfrm>
            <a:off x="9436297" y="3360670"/>
            <a:ext cx="753829" cy="0"/>
          </a:xfrm>
          <a:prstGeom prst="line">
            <a:avLst/>
          </a:prstGeom>
          <a:ln w="57150">
            <a:solidFill>
              <a:srgbClr val="CBC2F4"/>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8D4F5653-21A5-9856-6124-343FC6F3FA97}"/>
              </a:ext>
            </a:extLst>
          </p:cNvPr>
          <p:cNvCxnSpPr>
            <a:cxnSpLocks/>
          </p:cNvCxnSpPr>
          <p:nvPr/>
        </p:nvCxnSpPr>
        <p:spPr>
          <a:xfrm>
            <a:off x="9465834" y="3621856"/>
            <a:ext cx="724292" cy="0"/>
          </a:xfrm>
          <a:prstGeom prst="line">
            <a:avLst/>
          </a:prstGeom>
          <a:ln w="38100">
            <a:solidFill>
              <a:srgbClr val="B60095"/>
            </a:solidFill>
            <a:prstDash val="sysDash"/>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1F6D21DF-9AC3-AD83-6337-29271435B578}"/>
              </a:ext>
            </a:extLst>
          </p:cNvPr>
          <p:cNvSpPr txBox="1"/>
          <p:nvPr/>
        </p:nvSpPr>
        <p:spPr>
          <a:xfrm>
            <a:off x="10211073" y="3191375"/>
            <a:ext cx="812905" cy="307777"/>
          </a:xfrm>
          <a:prstGeom prst="rect">
            <a:avLst/>
          </a:prstGeom>
          <a:noFill/>
        </p:spPr>
        <p:txBody>
          <a:bodyPr wrap="square" rtlCol="0">
            <a:spAutoFit/>
          </a:bodyPr>
          <a:lstStyle/>
          <a:p>
            <a:r>
              <a:rPr lang="en-US" sz="1400" dirty="0">
                <a:solidFill>
                  <a:srgbClr val="2A177C"/>
                </a:solidFill>
                <a:latin typeface="Tahoma" panose="020B0604030504040204" pitchFamily="34" charset="0"/>
                <a:ea typeface="Tahoma" panose="020B0604030504040204" pitchFamily="34" charset="0"/>
                <a:cs typeface="Tahoma" panose="020B0604030504040204" pitchFamily="34" charset="0"/>
              </a:rPr>
              <a:t>Income</a:t>
            </a:r>
          </a:p>
        </p:txBody>
      </p:sp>
      <p:sp>
        <p:nvSpPr>
          <p:cNvPr id="72" name="TextBox 71">
            <a:extLst>
              <a:ext uri="{FF2B5EF4-FFF2-40B4-BE49-F238E27FC236}">
                <a16:creationId xmlns:a16="http://schemas.microsoft.com/office/drawing/2014/main" id="{924CC36F-BFEF-08D3-87AA-00D099254F82}"/>
              </a:ext>
            </a:extLst>
          </p:cNvPr>
          <p:cNvSpPr txBox="1"/>
          <p:nvPr/>
        </p:nvSpPr>
        <p:spPr>
          <a:xfrm>
            <a:off x="10232020" y="3459446"/>
            <a:ext cx="1091877" cy="307777"/>
          </a:xfrm>
          <a:prstGeom prst="rect">
            <a:avLst/>
          </a:prstGeom>
          <a:noFill/>
        </p:spPr>
        <p:txBody>
          <a:bodyPr wrap="square" rtlCol="0">
            <a:spAutoFit/>
          </a:bodyPr>
          <a:lstStyle/>
          <a:p>
            <a:r>
              <a:rPr lang="en-US" sz="1400" dirty="0">
                <a:solidFill>
                  <a:srgbClr val="2A177C"/>
                </a:solidFill>
                <a:latin typeface="Tahoma" panose="020B0604030504040204" pitchFamily="34" charset="0"/>
                <a:ea typeface="Tahoma" panose="020B0604030504040204" pitchFamily="34" charset="0"/>
                <a:cs typeface="Tahoma" panose="020B0604030504040204" pitchFamily="34" charset="0"/>
              </a:rPr>
              <a:t>Expenses</a:t>
            </a:r>
          </a:p>
        </p:txBody>
      </p:sp>
      <p:sp>
        <p:nvSpPr>
          <p:cNvPr id="4" name="Title 3">
            <a:extLst>
              <a:ext uri="{FF2B5EF4-FFF2-40B4-BE49-F238E27FC236}">
                <a16:creationId xmlns:a16="http://schemas.microsoft.com/office/drawing/2014/main" id="{1AF6FD5F-1B9D-8844-FA98-79D361E3B76F}"/>
              </a:ext>
            </a:extLst>
          </p:cNvPr>
          <p:cNvSpPr>
            <a:spLocks noGrp="1"/>
          </p:cNvSpPr>
          <p:nvPr>
            <p:ph type="title"/>
          </p:nvPr>
        </p:nvSpPr>
        <p:spPr>
          <a:xfrm>
            <a:off x="304800" y="304801"/>
            <a:ext cx="11582400" cy="574875"/>
          </a:xfrm>
        </p:spPr>
        <p:txBody>
          <a:bodyPr>
            <a:normAutofit/>
          </a:bodyPr>
          <a:lstStyle/>
          <a:p>
            <a:r>
              <a:rPr lang="en-HK" altLang="zh-CN" dirty="0">
                <a:latin typeface="Tahoma"/>
                <a:ea typeface="Tahoma"/>
                <a:cs typeface="Tahoma"/>
              </a:rPr>
              <a:t>Life Cycle In Financial Planning</a:t>
            </a:r>
            <a:endParaRPr lang="zh-CN" altLang="en-US" dirty="0">
              <a:latin typeface="Tahoma"/>
              <a:ea typeface="Source Han Sans TC" panose="020B0500000000000000" pitchFamily="34" charset="-128"/>
              <a:cs typeface="Tahoma"/>
            </a:endParaRPr>
          </a:p>
        </p:txBody>
      </p:sp>
    </p:spTree>
    <p:extLst>
      <p:ext uri="{BB962C8B-B14F-4D97-AF65-F5344CB8AC3E}">
        <p14:creationId xmlns:p14="http://schemas.microsoft.com/office/powerpoint/2010/main" val="3269635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D4B7D265-049C-2C17-D65F-55BF3991D93D}"/>
              </a:ext>
            </a:extLst>
          </p:cNvPr>
          <p:cNvSpPr/>
          <p:nvPr/>
        </p:nvSpPr>
        <p:spPr>
          <a:xfrm>
            <a:off x="8222894" y="2333499"/>
            <a:ext cx="2514425" cy="248853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696906EF-FFE5-4940-932E-3F3DE74D98E0}"/>
              </a:ext>
            </a:extLst>
          </p:cNvPr>
          <p:cNvSpPr>
            <a:spLocks noGrp="1"/>
          </p:cNvSpPr>
          <p:nvPr>
            <p:ph type="title"/>
          </p:nvPr>
        </p:nvSpPr>
        <p:spPr/>
        <p:txBody>
          <a:bodyPr/>
          <a:lstStyle/>
          <a:p>
            <a:r>
              <a:rPr lang="en-US" altLang="zh-CN" dirty="0">
                <a:latin typeface="Tahoma" panose="020B0604030504040204" pitchFamily="34" charset="0"/>
                <a:ea typeface="Tahoma" panose="020B0604030504040204" pitchFamily="34" charset="0"/>
                <a:cs typeface="Tahoma" panose="020B0604030504040204" pitchFamily="34" charset="0"/>
              </a:rPr>
              <a:t>Inflation</a:t>
            </a:r>
            <a:endParaRPr lang="zh-CN" altLang="en-US" dirty="0">
              <a:latin typeface="Tahoma" panose="020B0604030504040204" pitchFamily="34" charset="0"/>
              <a:ea typeface="Source Han Sans TC" panose="020B0500000000000000" pitchFamily="34" charset="-128"/>
              <a:cs typeface="Tahoma" panose="020B0604030504040204" pitchFamily="34" charset="0"/>
            </a:endParaRPr>
          </a:p>
        </p:txBody>
      </p:sp>
      <p:sp>
        <p:nvSpPr>
          <p:cNvPr id="5" name="Subtitle 4">
            <a:extLst>
              <a:ext uri="{FF2B5EF4-FFF2-40B4-BE49-F238E27FC236}">
                <a16:creationId xmlns:a16="http://schemas.microsoft.com/office/drawing/2014/main" id="{F2BB6C51-4B17-4EA3-B32E-85202AB018DC}"/>
              </a:ext>
            </a:extLst>
          </p:cNvPr>
          <p:cNvSpPr>
            <a:spLocks noGrp="1"/>
          </p:cNvSpPr>
          <p:nvPr>
            <p:ph type="subTitle" idx="15"/>
          </p:nvPr>
        </p:nvSpPr>
        <p:spPr/>
        <p:txBody>
          <a:bodyPr/>
          <a:lstStyle/>
          <a:p>
            <a:r>
              <a:rPr lang="en-US" altLang="zh-CN" dirty="0">
                <a:latin typeface="Tahoma"/>
                <a:ea typeface="Tahoma"/>
                <a:cs typeface="Tahoma"/>
              </a:rPr>
              <a:t>Average Income of Hong Kong Fresh Graduates</a:t>
            </a:r>
            <a:endParaRPr lang="zh-HK" altLang="en-US" dirty="0">
              <a:latin typeface="Tahoma"/>
              <a:ea typeface="Source Han Sans TC" panose="020B0500000000000000" pitchFamily="34" charset="-128"/>
              <a:cs typeface="Tahoma"/>
            </a:endParaRPr>
          </a:p>
        </p:txBody>
      </p:sp>
      <p:graphicFrame>
        <p:nvGraphicFramePr>
          <p:cNvPr id="18" name="表格 11">
            <a:extLst>
              <a:ext uri="{FF2B5EF4-FFF2-40B4-BE49-F238E27FC236}">
                <a16:creationId xmlns:a16="http://schemas.microsoft.com/office/drawing/2014/main" id="{A5A124A1-4BB4-44AE-840A-A56B5AC7533A}"/>
              </a:ext>
            </a:extLst>
          </p:cNvPr>
          <p:cNvGraphicFramePr>
            <a:graphicFrameLocks noGrp="1"/>
          </p:cNvGraphicFramePr>
          <p:nvPr>
            <p:extLst>
              <p:ext uri="{D42A27DB-BD31-4B8C-83A1-F6EECF244321}">
                <p14:modId xmlns:p14="http://schemas.microsoft.com/office/powerpoint/2010/main" val="275287211"/>
              </p:ext>
            </p:extLst>
          </p:nvPr>
        </p:nvGraphicFramePr>
        <p:xfrm>
          <a:off x="478015" y="1584241"/>
          <a:ext cx="7404744" cy="4208859"/>
        </p:xfrm>
        <a:graphic>
          <a:graphicData uri="http://schemas.openxmlformats.org/drawingml/2006/table">
            <a:tbl>
              <a:tblPr firstRow="1" bandRow="1">
                <a:tableStyleId>{5C22544A-7EE6-4342-B048-85BDC9FD1C3A}</a:tableStyleId>
              </a:tblPr>
              <a:tblGrid>
                <a:gridCol w="2953295">
                  <a:extLst>
                    <a:ext uri="{9D8B030D-6E8A-4147-A177-3AD203B41FA5}">
                      <a16:colId xmlns:a16="http://schemas.microsoft.com/office/drawing/2014/main" val="722712264"/>
                    </a:ext>
                  </a:extLst>
                </a:gridCol>
                <a:gridCol w="2233766">
                  <a:extLst>
                    <a:ext uri="{9D8B030D-6E8A-4147-A177-3AD203B41FA5}">
                      <a16:colId xmlns:a16="http://schemas.microsoft.com/office/drawing/2014/main" val="422403481"/>
                    </a:ext>
                  </a:extLst>
                </a:gridCol>
                <a:gridCol w="2217683">
                  <a:extLst>
                    <a:ext uri="{9D8B030D-6E8A-4147-A177-3AD203B41FA5}">
                      <a16:colId xmlns:a16="http://schemas.microsoft.com/office/drawing/2014/main" val="3996425575"/>
                    </a:ext>
                  </a:extLst>
                </a:gridCol>
              </a:tblGrid>
              <a:tr h="430182">
                <a:tc>
                  <a:txBody>
                    <a:bodyPr/>
                    <a:lstStyle/>
                    <a:p>
                      <a:r>
                        <a:rPr lang="en-HK" altLang="zh-CN" sz="2000" dirty="0">
                          <a:latin typeface="Tahoma" panose="020B0604030504040204" pitchFamily="34" charset="0"/>
                          <a:ea typeface="Tahoma" panose="020B0604030504040204" pitchFamily="34" charset="0"/>
                          <a:cs typeface="Tahoma" panose="020B0604030504040204" pitchFamily="34" charset="0"/>
                        </a:rPr>
                        <a:t>Bachelor's Degree</a:t>
                      </a:r>
                      <a:endParaRPr lang="zh-HK" altLang="en-US" sz="2000" dirty="0">
                        <a:latin typeface="Tahoma" panose="020B0604030504040204" pitchFamily="34" charset="0"/>
                        <a:cs typeface="Tahoma" panose="020B0604030504040204" pitchFamily="34" charset="0"/>
                      </a:endParaRPr>
                    </a:p>
                  </a:txBody>
                  <a:tcPr marL="129055" marR="129055" marT="64527" marB="64527">
                    <a:solidFill>
                      <a:schemeClr val="accent1">
                        <a:alpha val="50000"/>
                      </a:schemeClr>
                    </a:solidFill>
                  </a:tcPr>
                </a:tc>
                <a:tc>
                  <a:txBody>
                    <a:bodyPr/>
                    <a:lstStyle/>
                    <a:p>
                      <a:r>
                        <a:rPr lang="en-US" altLang="zh-HK" sz="2000" dirty="0">
                          <a:latin typeface="Tahoma" panose="020B0604030504040204" pitchFamily="34" charset="0"/>
                          <a:ea typeface="Tahoma" panose="020B0604030504040204" pitchFamily="34" charset="0"/>
                          <a:cs typeface="Tahoma" panose="020B0604030504040204" pitchFamily="34" charset="0"/>
                        </a:rPr>
                        <a:t>Year 1997</a:t>
                      </a:r>
                      <a:r>
                        <a:rPr lang="zh-CN" altLang="en-US" sz="1400" dirty="0">
                          <a:latin typeface="Tahoma" panose="020B0604030504040204" pitchFamily="34" charset="0"/>
                          <a:cs typeface="Tahoma" panose="020B0604030504040204" pitchFamily="34" charset="0"/>
                        </a:rPr>
                        <a:t>（</a:t>
                      </a:r>
                      <a:r>
                        <a:rPr lang="en-US" altLang="zh-CN" sz="1400" dirty="0">
                          <a:latin typeface="Tahoma" panose="020B0604030504040204" pitchFamily="34" charset="0"/>
                          <a:ea typeface="Tahoma" panose="020B0604030504040204" pitchFamily="34" charset="0"/>
                          <a:cs typeface="Tahoma" panose="020B0604030504040204" pitchFamily="34" charset="0"/>
                        </a:rPr>
                        <a:t>HKD</a:t>
                      </a:r>
                      <a:r>
                        <a:rPr lang="zh-CN" altLang="en-US" sz="1400" dirty="0">
                          <a:latin typeface="Tahoma" panose="020B0604030504040204" pitchFamily="34" charset="0"/>
                          <a:cs typeface="Tahoma" panose="020B0604030504040204" pitchFamily="34" charset="0"/>
                        </a:rPr>
                        <a:t>）</a:t>
                      </a:r>
                      <a:endParaRPr lang="zh-HK" altLang="en-US" sz="1400" dirty="0">
                        <a:latin typeface="Tahoma" panose="020B0604030504040204" pitchFamily="34" charset="0"/>
                        <a:cs typeface="Tahoma" panose="020B0604030504040204" pitchFamily="34" charset="0"/>
                      </a:endParaRPr>
                    </a:p>
                  </a:txBody>
                  <a:tcPr marL="129055" marR="129055" marT="64527" marB="64527">
                    <a:solidFill>
                      <a:schemeClr val="accent1">
                        <a:alpha val="50000"/>
                      </a:schemeClr>
                    </a:solidFill>
                  </a:tcPr>
                </a:tc>
                <a:tc>
                  <a:txBody>
                    <a:bodyPr/>
                    <a:lstStyle/>
                    <a:p>
                      <a:r>
                        <a:rPr lang="en-US" altLang="zh-CN" sz="2000" dirty="0">
                          <a:latin typeface="Tahoma" panose="020B0604030504040204" pitchFamily="34" charset="0"/>
                          <a:ea typeface="Tahoma" panose="020B0604030504040204" pitchFamily="34" charset="0"/>
                          <a:cs typeface="Tahoma" panose="020B0604030504040204" pitchFamily="34" charset="0"/>
                        </a:rPr>
                        <a:t>Year 2020</a:t>
                      </a:r>
                      <a:r>
                        <a:rPr lang="zh-CN" altLang="en-US" sz="1400" dirty="0">
                          <a:latin typeface="Tahoma" panose="020B0604030504040204" pitchFamily="34" charset="0"/>
                          <a:cs typeface="Tahoma" panose="020B0604030504040204" pitchFamily="34" charset="0"/>
                        </a:rPr>
                        <a:t>（</a:t>
                      </a:r>
                      <a:r>
                        <a:rPr lang="en-US" altLang="zh-CN" sz="1400" dirty="0">
                          <a:latin typeface="Tahoma" panose="020B0604030504040204" pitchFamily="34" charset="0"/>
                          <a:ea typeface="Tahoma" panose="020B0604030504040204" pitchFamily="34" charset="0"/>
                          <a:cs typeface="Tahoma" panose="020B0604030504040204" pitchFamily="34" charset="0"/>
                        </a:rPr>
                        <a:t>HKD</a:t>
                      </a:r>
                      <a:r>
                        <a:rPr lang="zh-CN" altLang="en-US" sz="1400" dirty="0">
                          <a:latin typeface="Tahoma" panose="020B0604030504040204" pitchFamily="34" charset="0"/>
                          <a:cs typeface="Tahoma" panose="020B0604030504040204" pitchFamily="34" charset="0"/>
                        </a:rPr>
                        <a:t>）</a:t>
                      </a:r>
                      <a:endParaRPr lang="zh-HK" altLang="en-US" sz="1400" dirty="0">
                        <a:latin typeface="Tahoma" panose="020B0604030504040204" pitchFamily="34" charset="0"/>
                        <a:cs typeface="Tahoma" panose="020B0604030504040204" pitchFamily="34" charset="0"/>
                      </a:endParaRPr>
                    </a:p>
                  </a:txBody>
                  <a:tcPr marL="129055" marR="129055" marT="64527" marB="64527">
                    <a:solidFill>
                      <a:srgbClr val="B60095">
                        <a:alpha val="50000"/>
                      </a:srgbClr>
                    </a:solidFill>
                  </a:tcPr>
                </a:tc>
                <a:extLst>
                  <a:ext uri="{0D108BD9-81ED-4DB2-BD59-A6C34878D82A}">
                    <a16:rowId xmlns:a16="http://schemas.microsoft.com/office/drawing/2014/main" val="1421995414"/>
                  </a:ext>
                </a:extLst>
              </a:tr>
              <a:tr h="430182">
                <a:tc>
                  <a:txBody>
                    <a:bodyPr/>
                    <a:lstStyle/>
                    <a:p>
                      <a:r>
                        <a:rPr lang="en-US" altLang="zh-TW" sz="1800" b="0" i="0"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Medical / Pharmaceutical</a:t>
                      </a:r>
                      <a:endParaRPr lang="zh-HK" altLang="en-US" sz="1800" dirty="0">
                        <a:latin typeface="Tahoma" panose="020B0604030504040204" pitchFamily="34" charset="0"/>
                        <a:cs typeface="Tahoma" panose="020B0604030504040204" pitchFamily="34" charset="0"/>
                      </a:endParaRPr>
                    </a:p>
                  </a:txBody>
                  <a:tcPr marL="129055" marR="129055" marT="64527" marB="64527">
                    <a:solidFill>
                      <a:schemeClr val="accent1">
                        <a:tint val="40000"/>
                        <a:alpha val="50000"/>
                      </a:schemeClr>
                    </a:solidFill>
                  </a:tcPr>
                </a:tc>
                <a:tc>
                  <a:txBody>
                    <a:bodyPr/>
                    <a:lstStyle/>
                    <a:p>
                      <a:r>
                        <a:rPr lang="en-US" altLang="zh-HK" sz="1800" dirty="0">
                          <a:latin typeface="Source Han Sans TC" panose="020B0500000000000000" pitchFamily="34" charset="-128"/>
                          <a:ea typeface="Source Han Sans TC" panose="020B0500000000000000" pitchFamily="34" charset="-128"/>
                        </a:rPr>
                        <a:t>29,500</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40000"/>
                        <a:alpha val="50000"/>
                      </a:schemeClr>
                    </a:solidFill>
                  </a:tcPr>
                </a:tc>
                <a:tc>
                  <a:txBody>
                    <a:bodyPr/>
                    <a:lstStyle/>
                    <a:p>
                      <a:r>
                        <a:rPr lang="en-US" altLang="zh-HK" sz="1800" dirty="0">
                          <a:solidFill>
                            <a:srgbClr val="6A0099"/>
                          </a:solidFill>
                          <a:latin typeface="Source Han Sans TC" panose="020B0500000000000000" pitchFamily="34" charset="-128"/>
                          <a:ea typeface="Source Han Sans TC" panose="020B0500000000000000" pitchFamily="34" charset="-128"/>
                        </a:rPr>
                        <a:t>38,500</a:t>
                      </a:r>
                      <a:endParaRPr lang="zh-HK" altLang="en-US" sz="1800" dirty="0">
                        <a:solidFill>
                          <a:srgbClr val="6A0099"/>
                        </a:solidFill>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40000"/>
                        <a:alpha val="50000"/>
                      </a:schemeClr>
                    </a:solidFill>
                  </a:tcPr>
                </a:tc>
                <a:extLst>
                  <a:ext uri="{0D108BD9-81ED-4DB2-BD59-A6C34878D82A}">
                    <a16:rowId xmlns:a16="http://schemas.microsoft.com/office/drawing/2014/main" val="1356070381"/>
                  </a:ext>
                </a:extLst>
              </a:tr>
              <a:tr h="430182">
                <a:tc>
                  <a:txBody>
                    <a:bodyPr/>
                    <a:lstStyle/>
                    <a:p>
                      <a:r>
                        <a:rPr lang="en-US" altLang="zh-HK" sz="1800" b="0" i="0"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Education</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tc>
                  <a:txBody>
                    <a:bodyPr/>
                    <a:lstStyle/>
                    <a:p>
                      <a:r>
                        <a:rPr lang="en-US" altLang="zh-HK" sz="1800" dirty="0">
                          <a:latin typeface="Source Han Sans TC" panose="020B0500000000000000" pitchFamily="34" charset="-128"/>
                          <a:ea typeface="Source Han Sans TC" panose="020B0500000000000000" pitchFamily="34" charset="-128"/>
                        </a:rPr>
                        <a:t>18,583</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tc>
                  <a:txBody>
                    <a:bodyPr/>
                    <a:lstStyle/>
                    <a:p>
                      <a:r>
                        <a:rPr lang="en-US" altLang="zh-HK" sz="1800" dirty="0">
                          <a:solidFill>
                            <a:srgbClr val="6A0099"/>
                          </a:solidFill>
                          <a:latin typeface="Source Han Sans TC" panose="020B0500000000000000" pitchFamily="34" charset="-128"/>
                          <a:ea typeface="Source Han Sans TC" panose="020B0500000000000000" pitchFamily="34" charset="-128"/>
                        </a:rPr>
                        <a:t>24,167</a:t>
                      </a:r>
                      <a:endParaRPr lang="zh-HK" altLang="en-US" sz="1800" dirty="0">
                        <a:solidFill>
                          <a:srgbClr val="6A0099"/>
                        </a:solidFill>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extLst>
                  <a:ext uri="{0D108BD9-81ED-4DB2-BD59-A6C34878D82A}">
                    <a16:rowId xmlns:a16="http://schemas.microsoft.com/office/drawing/2014/main" val="3369154676"/>
                  </a:ext>
                </a:extLst>
              </a:tr>
              <a:tr h="430182">
                <a:tc>
                  <a:txBody>
                    <a:bodyPr/>
                    <a:lstStyle/>
                    <a:p>
                      <a:r>
                        <a:rPr lang="en-US" altLang="zh-HK" sz="1800" b="0" i="0"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Business / Management</a:t>
                      </a:r>
                      <a:endParaRPr lang="zh-HK" altLang="en-US" sz="1800" dirty="0">
                        <a:latin typeface="Tahoma" panose="020B0604030504040204" pitchFamily="34" charset="0"/>
                        <a:cs typeface="Tahoma" panose="020B0604030504040204" pitchFamily="34" charset="0"/>
                      </a:endParaRPr>
                    </a:p>
                  </a:txBody>
                  <a:tcPr marL="129055" marR="129055" marT="64527" marB="64527">
                    <a:solidFill>
                      <a:schemeClr val="accent1">
                        <a:tint val="40000"/>
                        <a:alpha val="50000"/>
                      </a:schemeClr>
                    </a:solidFill>
                  </a:tcPr>
                </a:tc>
                <a:tc>
                  <a:txBody>
                    <a:bodyPr/>
                    <a:lstStyle/>
                    <a:p>
                      <a:r>
                        <a:rPr lang="en-US" altLang="zh-HK" sz="1800" dirty="0">
                          <a:latin typeface="Source Han Sans TC" panose="020B0500000000000000" pitchFamily="34" charset="-128"/>
                          <a:ea typeface="Source Han Sans TC" panose="020B0500000000000000" pitchFamily="34" charset="-128"/>
                        </a:rPr>
                        <a:t>12,677</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40000"/>
                        <a:alpha val="50000"/>
                      </a:schemeClr>
                    </a:solidFill>
                  </a:tcPr>
                </a:tc>
                <a:tc>
                  <a:txBody>
                    <a:bodyPr/>
                    <a:lstStyle/>
                    <a:p>
                      <a:r>
                        <a:rPr lang="en-US" altLang="zh-HK" sz="1800" dirty="0">
                          <a:solidFill>
                            <a:srgbClr val="6A0099"/>
                          </a:solidFill>
                          <a:latin typeface="Source Han Sans TC" panose="020B0500000000000000" pitchFamily="34" charset="-128"/>
                          <a:ea typeface="Source Han Sans TC" panose="020B0500000000000000" pitchFamily="34" charset="-128"/>
                        </a:rPr>
                        <a:t>20,000</a:t>
                      </a:r>
                      <a:endParaRPr lang="zh-HK" altLang="en-US" sz="1800" dirty="0">
                        <a:solidFill>
                          <a:srgbClr val="6A0099"/>
                        </a:solidFill>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40000"/>
                        <a:alpha val="50000"/>
                      </a:schemeClr>
                    </a:solidFill>
                  </a:tcPr>
                </a:tc>
                <a:extLst>
                  <a:ext uri="{0D108BD9-81ED-4DB2-BD59-A6C34878D82A}">
                    <a16:rowId xmlns:a16="http://schemas.microsoft.com/office/drawing/2014/main" val="17351880"/>
                  </a:ext>
                </a:extLst>
              </a:tr>
              <a:tr h="430182">
                <a:tc>
                  <a:txBody>
                    <a:bodyPr/>
                    <a:lstStyle/>
                    <a:p>
                      <a:r>
                        <a:rPr lang="en-US" altLang="zh-HK" sz="1800" b="0" i="0"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Engineering</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tc>
                  <a:txBody>
                    <a:bodyPr/>
                    <a:lstStyle/>
                    <a:p>
                      <a:r>
                        <a:rPr lang="en-US" altLang="zh-HK" sz="1800" dirty="0">
                          <a:latin typeface="Source Han Sans TC" panose="020B0500000000000000" pitchFamily="34" charset="-128"/>
                          <a:ea typeface="Source Han Sans TC" panose="020B0500000000000000" pitchFamily="34" charset="-128"/>
                        </a:rPr>
                        <a:t>14,167</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tc>
                  <a:txBody>
                    <a:bodyPr/>
                    <a:lstStyle/>
                    <a:p>
                      <a:r>
                        <a:rPr lang="en-US" altLang="zh-HK" sz="1800" dirty="0">
                          <a:solidFill>
                            <a:srgbClr val="6A0099"/>
                          </a:solidFill>
                          <a:latin typeface="Source Han Sans TC" panose="020B0500000000000000" pitchFamily="34" charset="-128"/>
                          <a:ea typeface="Source Han Sans TC" panose="020B0500000000000000" pitchFamily="34" charset="-128"/>
                        </a:rPr>
                        <a:t>19,083</a:t>
                      </a:r>
                      <a:endParaRPr lang="zh-HK" altLang="en-US" sz="1800" dirty="0">
                        <a:solidFill>
                          <a:srgbClr val="6A0099"/>
                        </a:solidFill>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extLst>
                  <a:ext uri="{0D108BD9-81ED-4DB2-BD59-A6C34878D82A}">
                    <a16:rowId xmlns:a16="http://schemas.microsoft.com/office/drawing/2014/main" val="920000502"/>
                  </a:ext>
                </a:extLst>
              </a:tr>
              <a:tr h="430182">
                <a:tc>
                  <a:txBody>
                    <a:bodyPr/>
                    <a:lstStyle/>
                    <a:p>
                      <a:r>
                        <a:rPr lang="en-US" altLang="zh-HK" sz="1800" b="0" i="0"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Science</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40000"/>
                        <a:alpha val="50000"/>
                      </a:schemeClr>
                    </a:solidFill>
                  </a:tcPr>
                </a:tc>
                <a:tc>
                  <a:txBody>
                    <a:bodyPr/>
                    <a:lstStyle/>
                    <a:p>
                      <a:r>
                        <a:rPr lang="en-US" altLang="zh-HK" sz="1800" dirty="0">
                          <a:latin typeface="Source Han Sans TC" panose="020B0500000000000000" pitchFamily="34" charset="-128"/>
                          <a:ea typeface="Source Han Sans TC" panose="020B0500000000000000" pitchFamily="34" charset="-128"/>
                        </a:rPr>
                        <a:t>13,500</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40000"/>
                        <a:alpha val="50000"/>
                      </a:schemeClr>
                    </a:solidFill>
                  </a:tcPr>
                </a:tc>
                <a:tc>
                  <a:txBody>
                    <a:bodyPr/>
                    <a:lstStyle/>
                    <a:p>
                      <a:r>
                        <a:rPr lang="en-US" altLang="zh-HK" sz="1800" dirty="0">
                          <a:solidFill>
                            <a:srgbClr val="6A0099"/>
                          </a:solidFill>
                          <a:latin typeface="Source Han Sans TC" panose="020B0500000000000000" pitchFamily="34" charset="-128"/>
                          <a:ea typeface="Source Han Sans TC" panose="020B0500000000000000" pitchFamily="34" charset="-128"/>
                        </a:rPr>
                        <a:t>19,000</a:t>
                      </a:r>
                      <a:endParaRPr lang="zh-HK" altLang="en-US" sz="1800" dirty="0">
                        <a:solidFill>
                          <a:srgbClr val="6A0099"/>
                        </a:solidFill>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40000"/>
                        <a:alpha val="50000"/>
                      </a:schemeClr>
                    </a:solidFill>
                  </a:tcPr>
                </a:tc>
                <a:extLst>
                  <a:ext uri="{0D108BD9-81ED-4DB2-BD59-A6C34878D82A}">
                    <a16:rowId xmlns:a16="http://schemas.microsoft.com/office/drawing/2014/main" val="4176238542"/>
                  </a:ext>
                </a:extLst>
              </a:tr>
              <a:tr h="430182">
                <a:tc>
                  <a:txBody>
                    <a:bodyPr/>
                    <a:lstStyle/>
                    <a:p>
                      <a:r>
                        <a:rPr lang="en-US" altLang="zh-HK" sz="1800" b="0" i="0"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Social Science</a:t>
                      </a:r>
                      <a:endParaRPr lang="zh-HK" altLang="en-US" sz="1800" dirty="0">
                        <a:latin typeface="Tahoma" panose="020B0604030504040204" pitchFamily="34" charset="0"/>
                        <a:cs typeface="Tahoma" panose="020B0604030504040204" pitchFamily="34" charset="0"/>
                      </a:endParaRPr>
                    </a:p>
                  </a:txBody>
                  <a:tcPr marL="129055" marR="129055" marT="64527" marB="64527">
                    <a:solidFill>
                      <a:schemeClr val="accent1">
                        <a:tint val="20000"/>
                        <a:alpha val="50000"/>
                      </a:schemeClr>
                    </a:solidFill>
                  </a:tcPr>
                </a:tc>
                <a:tc>
                  <a:txBody>
                    <a:bodyPr/>
                    <a:lstStyle/>
                    <a:p>
                      <a:r>
                        <a:rPr lang="en-US" altLang="zh-HK" sz="1800" dirty="0">
                          <a:latin typeface="Source Han Sans TC" panose="020B0500000000000000" pitchFamily="34" charset="-128"/>
                          <a:ea typeface="Source Han Sans TC" panose="020B0500000000000000" pitchFamily="34" charset="-128"/>
                        </a:rPr>
                        <a:t>13,833</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tc>
                  <a:txBody>
                    <a:bodyPr/>
                    <a:lstStyle/>
                    <a:p>
                      <a:r>
                        <a:rPr lang="en-US" altLang="zh-HK" sz="1800" dirty="0">
                          <a:solidFill>
                            <a:srgbClr val="6A0099"/>
                          </a:solidFill>
                          <a:latin typeface="Source Han Sans TC" panose="020B0500000000000000" pitchFamily="34" charset="-128"/>
                          <a:ea typeface="Source Han Sans TC" panose="020B0500000000000000" pitchFamily="34" charset="-128"/>
                        </a:rPr>
                        <a:t>18,916</a:t>
                      </a:r>
                      <a:endParaRPr lang="zh-HK" altLang="en-US" sz="1800" dirty="0">
                        <a:solidFill>
                          <a:srgbClr val="6A0099"/>
                        </a:solidFill>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extLst>
                  <a:ext uri="{0D108BD9-81ED-4DB2-BD59-A6C34878D82A}">
                    <a16:rowId xmlns:a16="http://schemas.microsoft.com/office/drawing/2014/main" val="3265158235"/>
                  </a:ext>
                </a:extLst>
              </a:tr>
              <a:tr h="430182">
                <a:tc>
                  <a:txBody>
                    <a:bodyPr/>
                    <a:lstStyle/>
                    <a:p>
                      <a:r>
                        <a:rPr lang="en-HK" altLang="zh-TW" sz="1800" b="0" i="0" kern="1200" dirty="0">
                          <a:solidFill>
                            <a:schemeClr val="dk1"/>
                          </a:solidFill>
                          <a:effectLst/>
                          <a:latin typeface="Tahoma" panose="020B0604030504040204" pitchFamily="34" charset="0"/>
                          <a:ea typeface="Tahoma" panose="020B0604030504040204" pitchFamily="34" charset="0"/>
                          <a:cs typeface="Tahoma" panose="020B0604030504040204" pitchFamily="34" charset="0"/>
                        </a:rPr>
                        <a:t>Liberal Arts and Humanities</a:t>
                      </a:r>
                      <a:endParaRPr lang="zh-HK" altLang="en-US" sz="1800" dirty="0">
                        <a:latin typeface="Tahoma" panose="020B0604030504040204" pitchFamily="34" charset="0"/>
                        <a:cs typeface="Tahoma" panose="020B0604030504040204" pitchFamily="34" charset="0"/>
                      </a:endParaRPr>
                    </a:p>
                  </a:txBody>
                  <a:tcPr marL="129055" marR="129055" marT="64527" marB="64527">
                    <a:solidFill>
                      <a:schemeClr val="accent1">
                        <a:tint val="40000"/>
                        <a:alpha val="50000"/>
                      </a:schemeClr>
                    </a:solidFill>
                  </a:tcPr>
                </a:tc>
                <a:tc>
                  <a:txBody>
                    <a:bodyPr/>
                    <a:lstStyle/>
                    <a:p>
                      <a:r>
                        <a:rPr lang="en-US" altLang="zh-HK" sz="1800" dirty="0">
                          <a:latin typeface="Source Han Sans TC" panose="020B0500000000000000" pitchFamily="34" charset="-128"/>
                          <a:ea typeface="Source Han Sans TC" panose="020B0500000000000000" pitchFamily="34" charset="-128"/>
                        </a:rPr>
                        <a:t>13,667</a:t>
                      </a:r>
                      <a:endParaRPr lang="zh-HK" altLang="en-US" sz="1800"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40000"/>
                        <a:alpha val="50000"/>
                      </a:schemeClr>
                    </a:solidFill>
                  </a:tcPr>
                </a:tc>
                <a:tc>
                  <a:txBody>
                    <a:bodyPr/>
                    <a:lstStyle/>
                    <a:p>
                      <a:r>
                        <a:rPr lang="en-US" altLang="zh-HK" sz="1800" dirty="0">
                          <a:solidFill>
                            <a:srgbClr val="6A0099"/>
                          </a:solidFill>
                          <a:latin typeface="Source Han Sans TC" panose="020B0500000000000000" pitchFamily="34" charset="-128"/>
                          <a:ea typeface="Source Han Sans TC" panose="020B0500000000000000" pitchFamily="34" charset="-128"/>
                        </a:rPr>
                        <a:t>17,333</a:t>
                      </a:r>
                      <a:endParaRPr lang="zh-HK" altLang="en-US" sz="1800" dirty="0">
                        <a:solidFill>
                          <a:srgbClr val="6A0099"/>
                        </a:solidFill>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40000"/>
                        <a:alpha val="50000"/>
                      </a:schemeClr>
                    </a:solidFill>
                  </a:tcPr>
                </a:tc>
                <a:extLst>
                  <a:ext uri="{0D108BD9-81ED-4DB2-BD59-A6C34878D82A}">
                    <a16:rowId xmlns:a16="http://schemas.microsoft.com/office/drawing/2014/main" val="523277091"/>
                  </a:ext>
                </a:extLst>
              </a:tr>
              <a:tr h="516219">
                <a:tc>
                  <a:txBody>
                    <a:bodyPr/>
                    <a:lstStyle/>
                    <a:p>
                      <a:pPr algn="ctr"/>
                      <a:r>
                        <a:rPr lang="en-US" altLang="zh-HK" sz="2500" b="1" dirty="0">
                          <a:latin typeface="Tahoma" panose="020B0604030504040204" pitchFamily="34" charset="0"/>
                          <a:ea typeface="Tahoma" panose="020B0604030504040204" pitchFamily="34" charset="0"/>
                          <a:cs typeface="Tahoma" panose="020B0604030504040204" pitchFamily="34" charset="0"/>
                        </a:rPr>
                        <a:t>Average</a:t>
                      </a:r>
                      <a:endParaRPr lang="zh-HK" altLang="en-US" sz="2500" b="1"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tc>
                  <a:txBody>
                    <a:bodyPr/>
                    <a:lstStyle/>
                    <a:p>
                      <a:r>
                        <a:rPr lang="en-US" altLang="zh-HK" sz="2500" b="1" dirty="0">
                          <a:latin typeface="Source Han Sans TC" panose="020B0500000000000000" pitchFamily="34" charset="-128"/>
                          <a:ea typeface="Source Han Sans TC" panose="020B0500000000000000" pitchFamily="34" charset="-128"/>
                        </a:rPr>
                        <a:t>16,561</a:t>
                      </a:r>
                      <a:endParaRPr lang="zh-HK" altLang="en-US" sz="2500" b="1" dirty="0">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tc>
                  <a:txBody>
                    <a:bodyPr/>
                    <a:lstStyle/>
                    <a:p>
                      <a:r>
                        <a:rPr lang="en-US" altLang="zh-HK" sz="2500" b="1" dirty="0">
                          <a:solidFill>
                            <a:srgbClr val="6A0099"/>
                          </a:solidFill>
                          <a:latin typeface="Source Han Sans TC" panose="020B0500000000000000" pitchFamily="34" charset="-128"/>
                          <a:ea typeface="Source Han Sans TC" panose="020B0500000000000000" pitchFamily="34" charset="-128"/>
                        </a:rPr>
                        <a:t>22,428</a:t>
                      </a:r>
                      <a:endParaRPr lang="zh-HK" altLang="en-US" sz="2500" b="1" dirty="0">
                        <a:solidFill>
                          <a:srgbClr val="6A0099"/>
                        </a:solidFill>
                        <a:latin typeface="Source Han Sans TC" panose="020B0500000000000000" pitchFamily="34" charset="-128"/>
                        <a:ea typeface="Source Han Sans TC" panose="020B0500000000000000" pitchFamily="34" charset="-128"/>
                      </a:endParaRPr>
                    </a:p>
                  </a:txBody>
                  <a:tcPr marL="129055" marR="129055" marT="64527" marB="64527">
                    <a:solidFill>
                      <a:schemeClr val="accent1">
                        <a:tint val="20000"/>
                        <a:alpha val="50000"/>
                      </a:schemeClr>
                    </a:solidFill>
                  </a:tcPr>
                </a:tc>
                <a:extLst>
                  <a:ext uri="{0D108BD9-81ED-4DB2-BD59-A6C34878D82A}">
                    <a16:rowId xmlns:a16="http://schemas.microsoft.com/office/drawing/2014/main" val="2447592817"/>
                  </a:ext>
                </a:extLst>
              </a:tr>
            </a:tbl>
          </a:graphicData>
        </a:graphic>
      </p:graphicFrame>
      <p:sp>
        <p:nvSpPr>
          <p:cNvPr id="22" name="文字方塊 28">
            <a:extLst>
              <a:ext uri="{FF2B5EF4-FFF2-40B4-BE49-F238E27FC236}">
                <a16:creationId xmlns:a16="http://schemas.microsoft.com/office/drawing/2014/main" id="{E1D83C19-8079-4F20-8703-71C272F1C5CD}"/>
              </a:ext>
            </a:extLst>
          </p:cNvPr>
          <p:cNvSpPr txBox="1"/>
          <p:nvPr/>
        </p:nvSpPr>
        <p:spPr>
          <a:xfrm>
            <a:off x="8474569" y="3104244"/>
            <a:ext cx="1830949" cy="892552"/>
          </a:xfrm>
          <a:prstGeom prst="rect">
            <a:avLst/>
          </a:prstGeom>
          <a:noFill/>
        </p:spPr>
        <p:txBody>
          <a:bodyPr wrap="none" rtlCol="0">
            <a:spAutoFit/>
          </a:bodyPr>
          <a:lstStyle/>
          <a:p>
            <a:pPr algn="ctr"/>
            <a:r>
              <a:rPr lang="en-US" altLang="zh-HK" sz="3600" b="1" dirty="0">
                <a:solidFill>
                  <a:schemeClr val="bg1"/>
                </a:solidFill>
                <a:latin typeface="Source Han Sans TC" panose="020B0500000000000000" pitchFamily="34" charset="-128"/>
                <a:ea typeface="Source Han Sans TC" panose="020B0500000000000000" pitchFamily="34" charset="-128"/>
              </a:rPr>
              <a:t>1.33</a:t>
            </a:r>
            <a:r>
              <a:rPr lang="en-US" altLang="zh-CN" sz="3600" b="1" dirty="0">
                <a:solidFill>
                  <a:schemeClr val="bg1"/>
                </a:solidFill>
                <a:latin typeface="Source Han Sans TC" panose="020B0500000000000000" pitchFamily="34" charset="-128"/>
                <a:ea typeface="Source Han Sans TC" panose="020B0500000000000000" pitchFamily="34" charset="-128"/>
              </a:rPr>
              <a:t>%</a:t>
            </a:r>
            <a:r>
              <a:rPr lang="en-US" altLang="zh-CN" sz="3200" b="1" dirty="0">
                <a:solidFill>
                  <a:schemeClr val="bg1"/>
                </a:solidFill>
                <a:latin typeface="Source Han Sans TC" panose="020B0500000000000000" pitchFamily="34" charset="-128"/>
                <a:ea typeface="Source Han Sans TC" panose="020B0500000000000000" pitchFamily="34" charset="-128"/>
              </a:rPr>
              <a:t> </a:t>
            </a:r>
            <a:endParaRPr lang="en-US" altLang="zh-CN" sz="2400" b="1" dirty="0">
              <a:solidFill>
                <a:schemeClr val="bg1"/>
              </a:solidFill>
              <a:latin typeface="Source Han Sans TC" panose="020B0500000000000000" pitchFamily="34" charset="-128"/>
              <a:ea typeface="Source Han Sans TC" panose="020B0500000000000000" pitchFamily="34" charset="-128"/>
            </a:endParaRPr>
          </a:p>
          <a:p>
            <a:pPr algn="ctr"/>
            <a:r>
              <a:rPr lang="en-US" altLang="zh-TW" sz="1600" b="1" dirty="0">
                <a:solidFill>
                  <a:schemeClr val="bg1"/>
                </a:solidFill>
                <a:latin typeface="Source Han Sans TC" panose="020B0500000000000000" pitchFamily="34" charset="-128"/>
                <a:ea typeface="Source Han Sans TC" panose="020B0500000000000000" pitchFamily="34" charset="-128"/>
              </a:rPr>
              <a:t>Growth Per Year</a:t>
            </a:r>
            <a:endParaRPr lang="zh-HK" altLang="en-US" sz="1600" b="1" dirty="0">
              <a:solidFill>
                <a:schemeClr val="bg1"/>
              </a:solidFill>
              <a:latin typeface="Source Han Sans TC" panose="020B0500000000000000" pitchFamily="34" charset="-128"/>
              <a:ea typeface="Source Han Sans TC" panose="020B0500000000000000" pitchFamily="34" charset="-128"/>
            </a:endParaRPr>
          </a:p>
        </p:txBody>
      </p:sp>
      <p:cxnSp>
        <p:nvCxnSpPr>
          <p:cNvPr id="23" name="直線單箭頭接點 30">
            <a:extLst>
              <a:ext uri="{FF2B5EF4-FFF2-40B4-BE49-F238E27FC236}">
                <a16:creationId xmlns:a16="http://schemas.microsoft.com/office/drawing/2014/main" id="{08D83AC2-18D4-412A-968C-6298D8746685}"/>
              </a:ext>
            </a:extLst>
          </p:cNvPr>
          <p:cNvCxnSpPr>
            <a:cxnSpLocks/>
          </p:cNvCxnSpPr>
          <p:nvPr/>
        </p:nvCxnSpPr>
        <p:spPr>
          <a:xfrm flipV="1">
            <a:off x="10361769" y="3104244"/>
            <a:ext cx="0" cy="904595"/>
          </a:xfrm>
          <a:prstGeom prst="straightConnector1">
            <a:avLst/>
          </a:prstGeom>
          <a:solidFill>
            <a:schemeClr val="accent1">
              <a:lumMod val="60000"/>
              <a:lumOff val="40000"/>
              <a:alpha val="70000"/>
            </a:schemeClr>
          </a:solidFill>
          <a:ln w="76200">
            <a:solidFill>
              <a:srgbClr val="B60095"/>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17">
            <a:extLst>
              <a:ext uri="{FF2B5EF4-FFF2-40B4-BE49-F238E27FC236}">
                <a16:creationId xmlns:a16="http://schemas.microsoft.com/office/drawing/2014/main" id="{FCC7A69D-87DF-4395-95DF-8F3D7C9350E1}"/>
              </a:ext>
            </a:extLst>
          </p:cNvPr>
          <p:cNvSpPr txBox="1"/>
          <p:nvPr/>
        </p:nvSpPr>
        <p:spPr>
          <a:xfrm>
            <a:off x="478015" y="5793100"/>
            <a:ext cx="2823209" cy="215444"/>
          </a:xfrm>
          <a:prstGeom prst="rect">
            <a:avLst/>
          </a:prstGeom>
          <a:noFill/>
        </p:spPr>
        <p:txBody>
          <a:bodyPr wrap="none" rtlCol="0">
            <a:spAutoFit/>
          </a:bodyPr>
          <a:lstStyle/>
          <a:p>
            <a:r>
              <a:rPr lang="en-US" altLang="zh-TW" sz="800" dirty="0">
                <a:solidFill>
                  <a:srgbClr val="4E4E51"/>
                </a:solidFill>
                <a:latin typeface="Tahoma" panose="020B0604030504040204" pitchFamily="34" charset="0"/>
                <a:ea typeface="Tahoma" panose="020B0604030504040204" pitchFamily="34" charset="0"/>
                <a:cs typeface="Tahoma" panose="020B0604030504040204" pitchFamily="34" charset="0"/>
              </a:rPr>
              <a:t>Source: </a:t>
            </a:r>
            <a:r>
              <a:rPr lang="en-HK" altLang="zh-TW" sz="800" dirty="0">
                <a:solidFill>
                  <a:srgbClr val="4E4E51"/>
                </a:solidFill>
                <a:latin typeface="Tahoma" panose="020B0604030504040204" pitchFamily="34" charset="0"/>
                <a:ea typeface="Tahoma" panose="020B0604030504040204" pitchFamily="34" charset="0"/>
                <a:cs typeface="Tahoma" panose="020B0604030504040204" pitchFamily="34" charset="0"/>
              </a:rPr>
              <a:t>The University Grants Committee of Hong Kong</a:t>
            </a:r>
            <a:endParaRPr lang="zh-TW" altLang="en-US" sz="800" dirty="0">
              <a:solidFill>
                <a:srgbClr val="4E4E51"/>
              </a:solidFill>
              <a:latin typeface="Tahoma" panose="020B0604030504040204" pitchFamily="34" charset="0"/>
              <a:ea typeface="Source Han Sans TC" panose="020B0500000000000000" pitchFamily="34" charset="-128"/>
              <a:cs typeface="Tahoma" panose="020B0604030504040204" pitchFamily="34" charset="0"/>
            </a:endParaRPr>
          </a:p>
        </p:txBody>
      </p:sp>
    </p:spTree>
    <p:extLst>
      <p:ext uri="{BB962C8B-B14F-4D97-AF65-F5344CB8AC3E}">
        <p14:creationId xmlns:p14="http://schemas.microsoft.com/office/powerpoint/2010/main" val="1081747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FE43828-E54C-8408-0EA5-2746B3F197A3}"/>
              </a:ext>
            </a:extLst>
          </p:cNvPr>
          <p:cNvSpPr>
            <a:spLocks noGrp="1"/>
          </p:cNvSpPr>
          <p:nvPr>
            <p:ph type="title"/>
          </p:nvPr>
        </p:nvSpPr>
        <p:spPr/>
        <p:txBody>
          <a:bodyPr>
            <a:normAutofit/>
          </a:bodyPr>
          <a:lstStyle/>
          <a:p>
            <a:r>
              <a:rPr lang="en-US" altLang="zh-CN" dirty="0">
                <a:latin typeface="Tahoma" panose="020B0604030504040204" pitchFamily="34" charset="0"/>
                <a:ea typeface="Tahoma" panose="020B0604030504040204" pitchFamily="34" charset="0"/>
                <a:cs typeface="Tahoma" panose="020B0604030504040204" pitchFamily="34" charset="0"/>
              </a:rPr>
              <a:t>Hong Kong Consumer Price Index</a:t>
            </a:r>
            <a:endParaRPr lang="zh-CN" altLang="en-US" dirty="0">
              <a:latin typeface="Tahoma" panose="020B0604030504040204" pitchFamily="34" charset="0"/>
              <a:cs typeface="Tahoma" panose="020B0604030504040204" pitchFamily="34" charset="0"/>
            </a:endParaRPr>
          </a:p>
        </p:txBody>
      </p:sp>
      <p:graphicFrame>
        <p:nvGraphicFramePr>
          <p:cNvPr id="6" name="Table 6">
            <a:extLst>
              <a:ext uri="{FF2B5EF4-FFF2-40B4-BE49-F238E27FC236}">
                <a16:creationId xmlns:a16="http://schemas.microsoft.com/office/drawing/2014/main" id="{431EE63A-E6FF-358F-60D6-21A454D97F42}"/>
              </a:ext>
            </a:extLst>
          </p:cNvPr>
          <p:cNvGraphicFramePr>
            <a:graphicFrameLocks noGrp="1"/>
          </p:cNvGraphicFramePr>
          <p:nvPr>
            <p:extLst>
              <p:ext uri="{D42A27DB-BD31-4B8C-83A1-F6EECF244321}">
                <p14:modId xmlns:p14="http://schemas.microsoft.com/office/powerpoint/2010/main" val="588076148"/>
              </p:ext>
            </p:extLst>
          </p:nvPr>
        </p:nvGraphicFramePr>
        <p:xfrm>
          <a:off x="-6483056" y="1268839"/>
          <a:ext cx="6000752" cy="4968240"/>
        </p:xfrm>
        <a:graphic>
          <a:graphicData uri="http://schemas.openxmlformats.org/drawingml/2006/table">
            <a:tbl>
              <a:tblPr firstRow="1" bandRow="1">
                <a:tableStyleId>{5C22544A-7EE6-4342-B048-85BDC9FD1C3A}</a:tableStyleId>
              </a:tblPr>
              <a:tblGrid>
                <a:gridCol w="1500188">
                  <a:extLst>
                    <a:ext uri="{9D8B030D-6E8A-4147-A177-3AD203B41FA5}">
                      <a16:colId xmlns:a16="http://schemas.microsoft.com/office/drawing/2014/main" val="1516170928"/>
                    </a:ext>
                  </a:extLst>
                </a:gridCol>
                <a:gridCol w="1500188">
                  <a:extLst>
                    <a:ext uri="{9D8B030D-6E8A-4147-A177-3AD203B41FA5}">
                      <a16:colId xmlns:a16="http://schemas.microsoft.com/office/drawing/2014/main" val="14199866"/>
                    </a:ext>
                  </a:extLst>
                </a:gridCol>
                <a:gridCol w="1500188">
                  <a:extLst>
                    <a:ext uri="{9D8B030D-6E8A-4147-A177-3AD203B41FA5}">
                      <a16:colId xmlns:a16="http://schemas.microsoft.com/office/drawing/2014/main" val="2364381951"/>
                    </a:ext>
                  </a:extLst>
                </a:gridCol>
                <a:gridCol w="1500188">
                  <a:extLst>
                    <a:ext uri="{9D8B030D-6E8A-4147-A177-3AD203B41FA5}">
                      <a16:colId xmlns:a16="http://schemas.microsoft.com/office/drawing/2014/main" val="31435865"/>
                    </a:ext>
                  </a:extLst>
                </a:gridCol>
              </a:tblGrid>
              <a:tr h="370840">
                <a:tc>
                  <a:txBody>
                    <a:bodyPr/>
                    <a:lstStyle/>
                    <a:p>
                      <a:pPr algn="ctr"/>
                      <a:r>
                        <a:rPr lang="en-US" altLang="zh-CN" sz="1400" dirty="0"/>
                        <a:t>Date</a:t>
                      </a:r>
                      <a:endParaRPr lang="zh-CN" altLang="en-US" sz="1400" dirty="0"/>
                    </a:p>
                  </a:txBody>
                  <a:tcPr anchor="ctr"/>
                </a:tc>
                <a:tc>
                  <a:txBody>
                    <a:bodyPr/>
                    <a:lstStyle/>
                    <a:p>
                      <a:pPr algn="ctr"/>
                      <a:r>
                        <a:rPr lang="en-US" altLang="zh-CN" sz="1400" dirty="0"/>
                        <a:t>Price of Nasdaq</a:t>
                      </a:r>
                      <a:endParaRPr lang="zh-CN" altLang="en-US" sz="1400" dirty="0"/>
                    </a:p>
                  </a:txBody>
                  <a:tcPr anchor="ctr"/>
                </a:tc>
                <a:tc>
                  <a:txBody>
                    <a:bodyPr/>
                    <a:lstStyle/>
                    <a:p>
                      <a:pPr algn="ctr"/>
                      <a:r>
                        <a:rPr lang="en-US" altLang="zh-CN" sz="1400" dirty="0"/>
                        <a:t>Monthly Contribution</a:t>
                      </a:r>
                      <a:endParaRPr lang="zh-CN" altLang="en-US" sz="1400" dirty="0"/>
                    </a:p>
                  </a:txBody>
                  <a:tcPr anchor="ctr"/>
                </a:tc>
                <a:tc>
                  <a:txBody>
                    <a:bodyPr/>
                    <a:lstStyle/>
                    <a:p>
                      <a:pPr algn="ctr"/>
                      <a:r>
                        <a:rPr lang="en-US" altLang="zh-CN" sz="1400" dirty="0"/>
                        <a:t>Units</a:t>
                      </a:r>
                      <a:endParaRPr lang="zh-CN" altLang="en-US" sz="1400" dirty="0"/>
                    </a:p>
                  </a:txBody>
                  <a:tcPr anchor="ctr"/>
                </a:tc>
                <a:extLst>
                  <a:ext uri="{0D108BD9-81ED-4DB2-BD59-A6C34878D82A}">
                    <a16:rowId xmlns:a16="http://schemas.microsoft.com/office/drawing/2014/main" val="1651485477"/>
                  </a:ext>
                </a:extLst>
              </a:tr>
              <a:tr h="370840">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31/01/2008</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2389.86</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10000</a:t>
                      </a:r>
                    </a:p>
                  </a:txBody>
                  <a:tcPr marL="0" marR="0" marT="0" marB="0" anchor="ctr"/>
                </a:tc>
                <a:tc>
                  <a:txBody>
                    <a:bodyPr/>
                    <a:lstStyle/>
                    <a:p>
                      <a:pPr algn="ctr" fontAlgn="b"/>
                      <a:r>
                        <a:rPr lang="en-US" altLang="zh-CN" sz="1100" b="0" i="0" u="none" strike="noStrike" dirty="0">
                          <a:solidFill>
                            <a:srgbClr val="000000"/>
                          </a:solidFill>
                          <a:effectLst/>
                          <a:latin typeface="等线" panose="02010600030101010101" pitchFamily="2" charset="-122"/>
                          <a:ea typeface="等线" panose="02010600030101010101" pitchFamily="2" charset="-122"/>
                        </a:rPr>
                        <a:t>4.18</a:t>
                      </a:r>
                    </a:p>
                  </a:txBody>
                  <a:tcPr marL="0" marR="0" marT="0" marB="0" anchor="ctr"/>
                </a:tc>
                <a:extLst>
                  <a:ext uri="{0D108BD9-81ED-4DB2-BD59-A6C34878D82A}">
                    <a16:rowId xmlns:a16="http://schemas.microsoft.com/office/drawing/2014/main" val="3964241357"/>
                  </a:ext>
                </a:extLst>
              </a:tr>
              <a:tr h="370840">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29/02/2008</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2271.48</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10000</a:t>
                      </a:r>
                    </a:p>
                  </a:txBody>
                  <a:tcPr marL="0" marR="0" marT="0" marB="0" anchor="ctr"/>
                </a:tc>
                <a:tc>
                  <a:txBody>
                    <a:bodyPr/>
                    <a:lstStyle/>
                    <a:p>
                      <a:pPr algn="ctr" fontAlgn="b"/>
                      <a:r>
                        <a:rPr lang="en-US" altLang="zh-CN" sz="1100" b="0" i="0" u="none" strike="noStrike">
                          <a:solidFill>
                            <a:srgbClr val="000000"/>
                          </a:solidFill>
                          <a:effectLst/>
                          <a:latin typeface="等线" panose="02010600030101010101" pitchFamily="2" charset="-122"/>
                          <a:ea typeface="等线" panose="02010600030101010101" pitchFamily="2" charset="-122"/>
                        </a:rPr>
                        <a:t>4.40</a:t>
                      </a:r>
                    </a:p>
                  </a:txBody>
                  <a:tcPr marL="0" marR="0" marT="0" marB="0" anchor="ctr"/>
                </a:tc>
                <a:extLst>
                  <a:ext uri="{0D108BD9-81ED-4DB2-BD59-A6C34878D82A}">
                    <a16:rowId xmlns:a16="http://schemas.microsoft.com/office/drawing/2014/main" val="640032473"/>
                  </a:ext>
                </a:extLst>
              </a:tr>
              <a:tr h="370840">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31/03/2008</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2279.10</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10000</a:t>
                      </a:r>
                    </a:p>
                  </a:txBody>
                  <a:tcPr marL="0" marR="0" marT="0" marB="0" anchor="ctr"/>
                </a:tc>
                <a:tc>
                  <a:txBody>
                    <a:bodyPr/>
                    <a:lstStyle/>
                    <a:p>
                      <a:pPr algn="ctr" fontAlgn="b"/>
                      <a:r>
                        <a:rPr lang="en-US" altLang="zh-CN" sz="1100" b="0" i="0" u="none" strike="noStrike" dirty="0">
                          <a:solidFill>
                            <a:srgbClr val="000000"/>
                          </a:solidFill>
                          <a:effectLst/>
                          <a:latin typeface="等线" panose="02010600030101010101" pitchFamily="2" charset="-122"/>
                          <a:ea typeface="等线" panose="02010600030101010101" pitchFamily="2" charset="-122"/>
                        </a:rPr>
                        <a:t>4.39</a:t>
                      </a:r>
                    </a:p>
                  </a:txBody>
                  <a:tcPr marL="0" marR="0" marT="0" marB="0" anchor="ctr"/>
                </a:tc>
                <a:extLst>
                  <a:ext uri="{0D108BD9-81ED-4DB2-BD59-A6C34878D82A}">
                    <a16:rowId xmlns:a16="http://schemas.microsoft.com/office/drawing/2014/main" val="2565903689"/>
                  </a:ext>
                </a:extLst>
              </a:tr>
              <a:tr h="370840">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30/04/2008</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2412.80</a:t>
                      </a:r>
                    </a:p>
                  </a:txBody>
                  <a:tcPr marL="0" marR="0" marT="0" marB="0" anchor="ctr"/>
                </a:tc>
                <a:tc>
                  <a:txBody>
                    <a:bodyPr/>
                    <a:lstStyle/>
                    <a:p>
                      <a:pPr algn="ct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10000</a:t>
                      </a:r>
                    </a:p>
                  </a:txBody>
                  <a:tcPr marL="0" marR="0" marT="0" marB="0" anchor="ctr"/>
                </a:tc>
                <a:tc>
                  <a:txBody>
                    <a:bodyPr/>
                    <a:lstStyle/>
                    <a:p>
                      <a:pPr algn="ctr" fontAlgn="b"/>
                      <a:r>
                        <a:rPr lang="en-US" altLang="zh-CN" sz="1100" b="0" i="0" u="none" strike="noStrike" dirty="0">
                          <a:solidFill>
                            <a:srgbClr val="000000"/>
                          </a:solidFill>
                          <a:effectLst/>
                          <a:latin typeface="等线" panose="02010600030101010101" pitchFamily="2" charset="-122"/>
                          <a:ea typeface="等线" panose="02010600030101010101" pitchFamily="2" charset="-122"/>
                        </a:rPr>
                        <a:t>4.14</a:t>
                      </a:r>
                    </a:p>
                  </a:txBody>
                  <a:tcPr marL="0" marR="0" marT="0" marB="0" anchor="ctr"/>
                </a:tc>
                <a:extLst>
                  <a:ext uri="{0D108BD9-81ED-4DB2-BD59-A6C34878D82A}">
                    <a16:rowId xmlns:a16="http://schemas.microsoft.com/office/drawing/2014/main" val="3003024252"/>
                  </a:ext>
                </a:extLst>
              </a:tr>
              <a:tr h="370840">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30/05/2008</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2522.66</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10000</a:t>
                      </a:r>
                    </a:p>
                  </a:txBody>
                  <a:tcPr marL="0" marR="0" marT="0" marB="0" anchor="ctr"/>
                </a:tc>
                <a:tc>
                  <a:txBody>
                    <a:bodyPr/>
                    <a:lstStyle/>
                    <a:p>
                      <a:pPr algn="ctr" fontAlgn="b"/>
                      <a:r>
                        <a:rPr lang="en-US" altLang="zh-CN" sz="1100" b="0" i="0" u="none" strike="noStrike">
                          <a:solidFill>
                            <a:srgbClr val="000000"/>
                          </a:solidFill>
                          <a:effectLst/>
                          <a:latin typeface="等线" panose="02010600030101010101" pitchFamily="2" charset="-122"/>
                          <a:ea typeface="等线" panose="02010600030101010101" pitchFamily="2" charset="-122"/>
                        </a:rPr>
                        <a:t>3.96</a:t>
                      </a:r>
                    </a:p>
                  </a:txBody>
                  <a:tcPr marL="0" marR="0" marT="0" marB="0" anchor="ctr"/>
                </a:tc>
                <a:extLst>
                  <a:ext uri="{0D108BD9-81ED-4DB2-BD59-A6C34878D82A}">
                    <a16:rowId xmlns:a16="http://schemas.microsoft.com/office/drawing/2014/main" val="555430143"/>
                  </a:ext>
                </a:extLst>
              </a:tr>
              <a:tr h="370840">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30/06/2008</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2292.98</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10000</a:t>
                      </a:r>
                    </a:p>
                  </a:txBody>
                  <a:tcPr marL="0" marR="0" marT="0" marB="0" anchor="ctr"/>
                </a:tc>
                <a:tc>
                  <a:txBody>
                    <a:bodyPr/>
                    <a:lstStyle/>
                    <a:p>
                      <a:pPr algn="ctr" fontAlgn="b"/>
                      <a:r>
                        <a:rPr lang="en-US" altLang="zh-CN" sz="1100" b="0" i="0" u="none" strike="noStrike">
                          <a:solidFill>
                            <a:srgbClr val="000000"/>
                          </a:solidFill>
                          <a:effectLst/>
                          <a:latin typeface="等线" panose="02010600030101010101" pitchFamily="2" charset="-122"/>
                          <a:ea typeface="等线" panose="02010600030101010101" pitchFamily="2" charset="-122"/>
                        </a:rPr>
                        <a:t>4.36</a:t>
                      </a:r>
                    </a:p>
                  </a:txBody>
                  <a:tcPr marL="0" marR="0" marT="0" marB="0" anchor="ctr"/>
                </a:tc>
                <a:extLst>
                  <a:ext uri="{0D108BD9-81ED-4DB2-BD59-A6C34878D82A}">
                    <a16:rowId xmlns:a16="http://schemas.microsoft.com/office/drawing/2014/main" val="1633191940"/>
                  </a:ext>
                </a:extLst>
              </a:tr>
              <a:tr h="370840">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31/07/2008</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2325.55</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10000</a:t>
                      </a:r>
                    </a:p>
                  </a:txBody>
                  <a:tcPr marL="0" marR="0" marT="0" marB="0" anchor="ctr"/>
                </a:tc>
                <a:tc>
                  <a:txBody>
                    <a:bodyPr/>
                    <a:lstStyle/>
                    <a:p>
                      <a:pPr algn="ctr" fontAlgn="b"/>
                      <a:r>
                        <a:rPr lang="en-US" altLang="zh-CN" sz="1100" b="0" i="0" u="none" strike="noStrike">
                          <a:solidFill>
                            <a:srgbClr val="000000"/>
                          </a:solidFill>
                          <a:effectLst/>
                          <a:latin typeface="等线" panose="02010600030101010101" pitchFamily="2" charset="-122"/>
                          <a:ea typeface="等线" panose="02010600030101010101" pitchFamily="2" charset="-122"/>
                        </a:rPr>
                        <a:t>4.30</a:t>
                      </a:r>
                    </a:p>
                  </a:txBody>
                  <a:tcPr marL="0" marR="0" marT="0" marB="0" anchor="ctr"/>
                </a:tc>
                <a:extLst>
                  <a:ext uri="{0D108BD9-81ED-4DB2-BD59-A6C34878D82A}">
                    <a16:rowId xmlns:a16="http://schemas.microsoft.com/office/drawing/2014/main" val="1181956064"/>
                  </a:ext>
                </a:extLst>
              </a:tr>
              <a:tr h="370840">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29/08/2008</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2367.52</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10000</a:t>
                      </a:r>
                    </a:p>
                  </a:txBody>
                  <a:tcPr marL="0" marR="0" marT="0" marB="0" anchor="ctr"/>
                </a:tc>
                <a:tc>
                  <a:txBody>
                    <a:bodyPr/>
                    <a:lstStyle/>
                    <a:p>
                      <a:pPr algn="ctr" fontAlgn="b"/>
                      <a:r>
                        <a:rPr lang="en-US" altLang="zh-CN" sz="1100" b="0" i="0" u="none" strike="noStrike" dirty="0">
                          <a:solidFill>
                            <a:srgbClr val="000000"/>
                          </a:solidFill>
                          <a:effectLst/>
                          <a:latin typeface="等线" panose="02010600030101010101" pitchFamily="2" charset="-122"/>
                          <a:ea typeface="等线" panose="02010600030101010101" pitchFamily="2" charset="-122"/>
                        </a:rPr>
                        <a:t>4.22</a:t>
                      </a:r>
                    </a:p>
                  </a:txBody>
                  <a:tcPr marL="0" marR="0" marT="0" marB="0" anchor="ctr"/>
                </a:tc>
                <a:extLst>
                  <a:ext uri="{0D108BD9-81ED-4DB2-BD59-A6C34878D82A}">
                    <a16:rowId xmlns:a16="http://schemas.microsoft.com/office/drawing/2014/main" val="2832288049"/>
                  </a:ext>
                </a:extLst>
              </a:tr>
              <a:tr h="370840">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30/09/2008</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2091.88</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10000</a:t>
                      </a:r>
                    </a:p>
                  </a:txBody>
                  <a:tcPr marL="0" marR="0" marT="0" marB="0" anchor="ctr"/>
                </a:tc>
                <a:tc>
                  <a:txBody>
                    <a:bodyPr/>
                    <a:lstStyle/>
                    <a:p>
                      <a:pPr algn="ctr" fontAlgn="b"/>
                      <a:r>
                        <a:rPr lang="en-US" altLang="zh-CN" sz="1100" b="0" i="0" u="none" strike="noStrike">
                          <a:solidFill>
                            <a:srgbClr val="000000"/>
                          </a:solidFill>
                          <a:effectLst/>
                          <a:latin typeface="等线" panose="02010600030101010101" pitchFamily="2" charset="-122"/>
                          <a:ea typeface="等线" panose="02010600030101010101" pitchFamily="2" charset="-122"/>
                        </a:rPr>
                        <a:t>4.78</a:t>
                      </a:r>
                    </a:p>
                  </a:txBody>
                  <a:tcPr marL="0" marR="0" marT="0" marB="0" anchor="ctr"/>
                </a:tc>
                <a:extLst>
                  <a:ext uri="{0D108BD9-81ED-4DB2-BD59-A6C34878D82A}">
                    <a16:rowId xmlns:a16="http://schemas.microsoft.com/office/drawing/2014/main" val="2469580707"/>
                  </a:ext>
                </a:extLst>
              </a:tr>
              <a:tr h="370840">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31/10/2008</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1720.95</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10000</a:t>
                      </a:r>
                    </a:p>
                  </a:txBody>
                  <a:tcPr marL="0" marR="0" marT="0" marB="0" anchor="ctr"/>
                </a:tc>
                <a:tc>
                  <a:txBody>
                    <a:bodyPr/>
                    <a:lstStyle/>
                    <a:p>
                      <a:pPr algn="ctr" fontAlgn="b"/>
                      <a:r>
                        <a:rPr lang="en-US" altLang="zh-CN" sz="1100" b="0" i="0" u="none" strike="noStrike" dirty="0">
                          <a:solidFill>
                            <a:srgbClr val="000000"/>
                          </a:solidFill>
                          <a:effectLst/>
                          <a:latin typeface="等线" panose="02010600030101010101" pitchFamily="2" charset="-122"/>
                          <a:ea typeface="等线" panose="02010600030101010101" pitchFamily="2" charset="-122"/>
                        </a:rPr>
                        <a:t>5.81</a:t>
                      </a:r>
                    </a:p>
                  </a:txBody>
                  <a:tcPr marL="0" marR="0" marT="0" marB="0" anchor="ctr"/>
                </a:tc>
                <a:extLst>
                  <a:ext uri="{0D108BD9-81ED-4DB2-BD59-A6C34878D82A}">
                    <a16:rowId xmlns:a16="http://schemas.microsoft.com/office/drawing/2014/main" val="2048648572"/>
                  </a:ext>
                </a:extLst>
              </a:tr>
              <a:tr h="370840">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28/11/2008</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1535.57</a:t>
                      </a:r>
                    </a:p>
                  </a:txBody>
                  <a:tcPr marL="0" marR="0" marT="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10000</a:t>
                      </a:r>
                    </a:p>
                  </a:txBody>
                  <a:tcPr marL="0" marR="0" marT="0" marB="0" anchor="ctr"/>
                </a:tc>
                <a:tc>
                  <a:txBody>
                    <a:bodyPr/>
                    <a:lstStyle/>
                    <a:p>
                      <a:pPr algn="ctr" fontAlgn="b"/>
                      <a:r>
                        <a:rPr lang="en-US" altLang="zh-CN" sz="1100" b="0" i="0" u="none" strike="noStrike" dirty="0">
                          <a:solidFill>
                            <a:srgbClr val="000000"/>
                          </a:solidFill>
                          <a:effectLst/>
                          <a:latin typeface="等线" panose="02010600030101010101" pitchFamily="2" charset="-122"/>
                          <a:ea typeface="等线" panose="02010600030101010101" pitchFamily="2" charset="-122"/>
                        </a:rPr>
                        <a:t>6.51</a:t>
                      </a:r>
                    </a:p>
                  </a:txBody>
                  <a:tcPr marL="0" marR="0" marT="0" marB="0" anchor="ctr"/>
                </a:tc>
                <a:extLst>
                  <a:ext uri="{0D108BD9-81ED-4DB2-BD59-A6C34878D82A}">
                    <a16:rowId xmlns:a16="http://schemas.microsoft.com/office/drawing/2014/main" val="1461283831"/>
                  </a:ext>
                </a:extLst>
              </a:tr>
              <a:tr h="370840">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31/12/2008</a:t>
                      </a:r>
                    </a:p>
                  </a:txBody>
                  <a:tcPr marL="0" marR="0" marT="0" marB="0" anchor="ctr"/>
                </a:tc>
                <a:tc>
                  <a:txBody>
                    <a:bodyPr/>
                    <a:lstStyle/>
                    <a:p>
                      <a:pPr algn="ct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1577.03</a:t>
                      </a:r>
                    </a:p>
                  </a:txBody>
                  <a:tcPr marL="0" marR="0" marT="0" marB="0" anchor="ctr"/>
                </a:tc>
                <a:tc>
                  <a:txBody>
                    <a:bodyPr/>
                    <a:lstStyle/>
                    <a:p>
                      <a:pPr algn="ct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10000</a:t>
                      </a:r>
                    </a:p>
                  </a:txBody>
                  <a:tcPr marL="0" marR="0" marT="0" marB="0" anchor="ctr"/>
                </a:tc>
                <a:tc>
                  <a:txBody>
                    <a:bodyPr/>
                    <a:lstStyle/>
                    <a:p>
                      <a:pPr algn="ctr" fontAlgn="b"/>
                      <a:r>
                        <a:rPr lang="en-US" altLang="zh-CN" sz="1100" b="0" i="0" u="none" strike="noStrike" dirty="0">
                          <a:solidFill>
                            <a:srgbClr val="000000"/>
                          </a:solidFill>
                          <a:effectLst/>
                          <a:latin typeface="等线" panose="02010600030101010101" pitchFamily="2" charset="-122"/>
                          <a:ea typeface="等线" panose="02010600030101010101" pitchFamily="2" charset="-122"/>
                        </a:rPr>
                        <a:t>6.34</a:t>
                      </a:r>
                    </a:p>
                  </a:txBody>
                  <a:tcPr marL="0" marR="0" marT="0" marB="0" anchor="ctr"/>
                </a:tc>
                <a:extLst>
                  <a:ext uri="{0D108BD9-81ED-4DB2-BD59-A6C34878D82A}">
                    <a16:rowId xmlns:a16="http://schemas.microsoft.com/office/drawing/2014/main" val="3781748883"/>
                  </a:ext>
                </a:extLst>
              </a:tr>
            </a:tbl>
          </a:graphicData>
        </a:graphic>
      </p:graphicFrame>
      <p:graphicFrame>
        <p:nvGraphicFramePr>
          <p:cNvPr id="5" name="Chart 4">
            <a:extLst>
              <a:ext uri="{FF2B5EF4-FFF2-40B4-BE49-F238E27FC236}">
                <a16:creationId xmlns:a16="http://schemas.microsoft.com/office/drawing/2014/main" id="{7A5F424E-8430-FDB6-B247-75506BAFEF34}"/>
              </a:ext>
            </a:extLst>
          </p:cNvPr>
          <p:cNvGraphicFramePr/>
          <p:nvPr/>
        </p:nvGraphicFramePr>
        <p:xfrm>
          <a:off x="2032000" y="920494"/>
          <a:ext cx="8128000"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8" name="Speech Bubble: Rectangle 7">
            <a:extLst>
              <a:ext uri="{FF2B5EF4-FFF2-40B4-BE49-F238E27FC236}">
                <a16:creationId xmlns:a16="http://schemas.microsoft.com/office/drawing/2014/main" id="{FABCEE07-5E0E-F60D-3256-2ACB5F961860}"/>
              </a:ext>
            </a:extLst>
          </p:cNvPr>
          <p:cNvSpPr/>
          <p:nvPr/>
        </p:nvSpPr>
        <p:spPr>
          <a:xfrm rot="10800000">
            <a:off x="2365744" y="5246378"/>
            <a:ext cx="1136968" cy="652037"/>
          </a:xfrm>
          <a:prstGeom prst="wedgeRectCallout">
            <a:avLst>
              <a:gd name="adj1" fmla="val 33551"/>
              <a:gd name="adj2" fmla="val 7578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1E19774D-1850-B118-AFCB-CF05D7D2A824}"/>
              </a:ext>
            </a:extLst>
          </p:cNvPr>
          <p:cNvSpPr txBox="1"/>
          <p:nvPr/>
        </p:nvSpPr>
        <p:spPr>
          <a:xfrm>
            <a:off x="2224981" y="5298697"/>
            <a:ext cx="1418491" cy="553998"/>
          </a:xfrm>
          <a:prstGeom prst="rect">
            <a:avLst/>
          </a:prstGeom>
          <a:noFill/>
        </p:spPr>
        <p:txBody>
          <a:bodyPr wrap="square" lIns="91440" tIns="45720" rIns="91440" bIns="45720" rtlCol="0" anchor="t">
            <a:spAutoFit/>
          </a:bodyPr>
          <a:lstStyle/>
          <a:p>
            <a:pPr algn="ctr"/>
            <a:r>
              <a:rPr lang="en-US" sz="1200" dirty="0">
                <a:solidFill>
                  <a:schemeClr val="bg1"/>
                </a:solidFill>
              </a:rPr>
              <a:t>1981</a:t>
            </a:r>
            <a:endParaRPr lang="en-US" sz="1100" dirty="0">
              <a:solidFill>
                <a:schemeClr val="bg1"/>
              </a:solidFill>
              <a:cs typeface="Open Sans"/>
            </a:endParaRPr>
          </a:p>
          <a:p>
            <a:pPr algn="ctr"/>
            <a:r>
              <a:rPr lang="ja-JP" altLang="en-US" dirty="0">
                <a:solidFill>
                  <a:schemeClr val="bg1"/>
                </a:solidFill>
              </a:rPr>
              <a:t>CPI：</a:t>
            </a:r>
            <a:r>
              <a:rPr lang="en-US" dirty="0">
                <a:solidFill>
                  <a:schemeClr val="bg1"/>
                </a:solidFill>
              </a:rPr>
              <a:t>29</a:t>
            </a:r>
            <a:endParaRPr lang="en-US" dirty="0">
              <a:solidFill>
                <a:schemeClr val="bg1"/>
              </a:solidFill>
              <a:cs typeface="Open Sans"/>
            </a:endParaRPr>
          </a:p>
        </p:txBody>
      </p:sp>
      <p:sp>
        <p:nvSpPr>
          <p:cNvPr id="11" name="Speech Bubble: Rectangle 10">
            <a:extLst>
              <a:ext uri="{FF2B5EF4-FFF2-40B4-BE49-F238E27FC236}">
                <a16:creationId xmlns:a16="http://schemas.microsoft.com/office/drawing/2014/main" id="{57AA0822-C521-B5E4-C27A-C2F74C06B9B0}"/>
              </a:ext>
            </a:extLst>
          </p:cNvPr>
          <p:cNvSpPr/>
          <p:nvPr/>
        </p:nvSpPr>
        <p:spPr>
          <a:xfrm rot="10800000">
            <a:off x="9561404" y="1901438"/>
            <a:ext cx="1269028" cy="623127"/>
          </a:xfrm>
          <a:prstGeom prst="wedgeRectCallout">
            <a:avLst>
              <a:gd name="adj1" fmla="val 19477"/>
              <a:gd name="adj2" fmla="val 63803"/>
            </a:avLst>
          </a:prstGeom>
          <a:solidFill>
            <a:srgbClr val="B600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3B0254E8-8E1E-8F6D-A351-68EF3EC83D40}"/>
              </a:ext>
            </a:extLst>
          </p:cNvPr>
          <p:cNvSpPr txBox="1"/>
          <p:nvPr/>
        </p:nvSpPr>
        <p:spPr>
          <a:xfrm>
            <a:off x="4965538" y="1931883"/>
            <a:ext cx="1053634" cy="538609"/>
          </a:xfrm>
          <a:prstGeom prst="rect">
            <a:avLst/>
          </a:prstGeom>
          <a:noFill/>
        </p:spPr>
        <p:txBody>
          <a:bodyPr wrap="square" rtlCol="0">
            <a:spAutoFit/>
          </a:bodyPr>
          <a:lstStyle/>
          <a:p>
            <a:pPr algn="ctr"/>
            <a:r>
              <a:rPr lang="en-US">
                <a:solidFill>
                  <a:schemeClr val="bg1"/>
                </a:solidFill>
              </a:rPr>
              <a:t>137.1</a:t>
            </a:r>
          </a:p>
          <a:p>
            <a:pPr algn="ctr"/>
            <a:r>
              <a:rPr lang="en-US" sz="1100">
                <a:solidFill>
                  <a:schemeClr val="bg1"/>
                </a:solidFill>
              </a:rPr>
              <a:t>2021</a:t>
            </a:r>
            <a:r>
              <a:rPr lang="zh-TW" altLang="en-US" sz="1100">
                <a:solidFill>
                  <a:schemeClr val="bg1"/>
                </a:solidFill>
              </a:rPr>
              <a:t>年</a:t>
            </a:r>
            <a:endParaRPr lang="en-US" sz="1100">
              <a:solidFill>
                <a:schemeClr val="bg1"/>
              </a:solidFill>
            </a:endParaRPr>
          </a:p>
        </p:txBody>
      </p:sp>
      <p:sp>
        <p:nvSpPr>
          <p:cNvPr id="13" name="TextBox 12">
            <a:extLst>
              <a:ext uri="{FF2B5EF4-FFF2-40B4-BE49-F238E27FC236}">
                <a16:creationId xmlns:a16="http://schemas.microsoft.com/office/drawing/2014/main" id="{8EC35520-0456-5015-C92A-12A4C7523608}"/>
              </a:ext>
            </a:extLst>
          </p:cNvPr>
          <p:cNvSpPr txBox="1"/>
          <p:nvPr/>
        </p:nvSpPr>
        <p:spPr>
          <a:xfrm>
            <a:off x="5025134" y="1128662"/>
            <a:ext cx="3378742" cy="938719"/>
          </a:xfrm>
          <a:prstGeom prst="rect">
            <a:avLst/>
          </a:prstGeom>
          <a:noFill/>
        </p:spPr>
        <p:txBody>
          <a:bodyPr wrap="square" lIns="91440" tIns="45720" rIns="91440" bIns="45720" anchor="t">
            <a:spAutoFit/>
          </a:bodyPr>
          <a:lstStyle/>
          <a:p>
            <a:pPr algn="ctr">
              <a:lnSpc>
                <a:spcPct val="150000"/>
              </a:lnSpc>
            </a:pPr>
            <a:r>
              <a:rPr lang="en-US" altLang="zh-TW" b="1" dirty="0">
                <a:solidFill>
                  <a:srgbClr val="2A177C"/>
                </a:solidFill>
                <a:latin typeface="Tahoma" panose="020B0604030504040204" pitchFamily="34" charset="0"/>
                <a:ea typeface="Tahoma" panose="020B0604030504040204" pitchFamily="34" charset="0"/>
                <a:cs typeface="Tahoma" panose="020B0604030504040204" pitchFamily="34" charset="0"/>
              </a:rPr>
              <a:t>Inflation Hits Record Highs</a:t>
            </a:r>
          </a:p>
          <a:p>
            <a:pPr algn="ctr"/>
            <a:r>
              <a:rPr lang="en-US" altLang="zh-TW" sz="1400" b="1" i="0" dirty="0">
                <a:solidFill>
                  <a:srgbClr val="B60095"/>
                </a:solidFill>
                <a:effectLst/>
                <a:latin typeface="Tahoma" panose="020B0604030504040204" pitchFamily="34" charset="0"/>
                <a:ea typeface="Tahoma" panose="020B0604030504040204" pitchFamily="34" charset="0"/>
                <a:cs typeface="Tahoma" panose="020B0604030504040204" pitchFamily="34" charset="0"/>
              </a:rPr>
              <a:t>Under 40 years of inflation,</a:t>
            </a:r>
          </a:p>
          <a:p>
            <a:pPr algn="ctr"/>
            <a:r>
              <a:rPr lang="en-US" sz="1400" b="1" i="0" dirty="0">
                <a:solidFill>
                  <a:srgbClr val="B60095"/>
                </a:solidFill>
                <a:effectLst/>
                <a:latin typeface="Tahoma" panose="020B0604030504040204" pitchFamily="34" charset="0"/>
                <a:ea typeface="Tahoma" panose="020B0604030504040204" pitchFamily="34" charset="0"/>
                <a:cs typeface="Tahoma" panose="020B0604030504040204" pitchFamily="34" charset="0"/>
              </a:rPr>
              <a:t> the CPI has grown by 470%</a:t>
            </a:r>
            <a:endParaRPr lang="en-US" altLang="zh-TW" sz="1400" b="1" i="0" dirty="0">
              <a:solidFill>
                <a:srgbClr val="B60095"/>
              </a:solidFill>
              <a:effectLst/>
              <a:latin typeface="Tahoma" panose="020B0604030504040204" pitchFamily="34" charset="0"/>
              <a:ea typeface="Tahoma" panose="020B0604030504040204" pitchFamily="34" charset="0"/>
              <a:cs typeface="Tahoma" panose="020B0604030504040204" pitchFamily="34" charset="0"/>
            </a:endParaRPr>
          </a:p>
        </p:txBody>
      </p:sp>
      <p:grpSp>
        <p:nvGrpSpPr>
          <p:cNvPr id="14" name="Group 13">
            <a:extLst>
              <a:ext uri="{FF2B5EF4-FFF2-40B4-BE49-F238E27FC236}">
                <a16:creationId xmlns:a16="http://schemas.microsoft.com/office/drawing/2014/main" id="{5572C7C8-C4BA-6057-38C5-408988317514}"/>
              </a:ext>
            </a:extLst>
          </p:cNvPr>
          <p:cNvGrpSpPr/>
          <p:nvPr/>
        </p:nvGrpSpPr>
        <p:grpSpPr>
          <a:xfrm>
            <a:off x="4341805" y="1324153"/>
            <a:ext cx="793548" cy="743228"/>
            <a:chOff x="1232956" y="1974715"/>
            <a:chExt cx="1149558" cy="1149558"/>
          </a:xfrm>
        </p:grpSpPr>
        <p:sp>
          <p:nvSpPr>
            <p:cNvPr id="15" name="Oval 14">
              <a:extLst>
                <a:ext uri="{FF2B5EF4-FFF2-40B4-BE49-F238E27FC236}">
                  <a16:creationId xmlns:a16="http://schemas.microsoft.com/office/drawing/2014/main" id="{49841090-E6D8-A6F9-5CAB-6B941F93FC6E}"/>
                </a:ext>
              </a:extLst>
            </p:cNvPr>
            <p:cNvSpPr/>
            <p:nvPr/>
          </p:nvSpPr>
          <p:spPr>
            <a:xfrm>
              <a:off x="1232956" y="1974715"/>
              <a:ext cx="1149558" cy="1149558"/>
            </a:xfrm>
            <a:prstGeom prst="ellipse">
              <a:avLst/>
            </a:prstGeom>
            <a:solidFill>
              <a:srgbClr val="B600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01EF87C6-B4B9-EA55-B289-2EE9A314558D}"/>
                </a:ext>
              </a:extLst>
            </p:cNvPr>
            <p:cNvSpPr txBox="1"/>
            <p:nvPr/>
          </p:nvSpPr>
          <p:spPr>
            <a:xfrm>
              <a:off x="1392621" y="2458826"/>
              <a:ext cx="484428" cy="338554"/>
            </a:xfrm>
            <a:prstGeom prst="rect">
              <a:avLst/>
            </a:prstGeom>
            <a:noFill/>
          </p:spPr>
          <p:txBody>
            <a:bodyPr wrap="none" rtlCol="0">
              <a:spAutoFit/>
            </a:bodyPr>
            <a:lstStyle/>
            <a:p>
              <a:r>
                <a:rPr lang="en-US" sz="1600">
                  <a:solidFill>
                    <a:schemeClr val="bg1"/>
                  </a:solidFill>
                  <a:latin typeface="+mj-lt"/>
                </a:rPr>
                <a:t>CPI</a:t>
              </a:r>
            </a:p>
          </p:txBody>
        </p:sp>
        <p:sp>
          <p:nvSpPr>
            <p:cNvPr id="17" name="Arrow: Down 16">
              <a:extLst>
                <a:ext uri="{FF2B5EF4-FFF2-40B4-BE49-F238E27FC236}">
                  <a16:creationId xmlns:a16="http://schemas.microsoft.com/office/drawing/2014/main" id="{BF33571E-364A-EEE2-AE04-590CE9C76252}"/>
                </a:ext>
              </a:extLst>
            </p:cNvPr>
            <p:cNvSpPr/>
            <p:nvPr/>
          </p:nvSpPr>
          <p:spPr>
            <a:xfrm rot="10800000">
              <a:off x="1592875" y="2081997"/>
              <a:ext cx="429718" cy="392910"/>
            </a:xfrm>
            <a:prstGeom prst="down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BE0CEB8-F9E0-47BA-C71B-5B82C2CE32CE}"/>
              </a:ext>
            </a:extLst>
          </p:cNvPr>
          <p:cNvSpPr txBox="1"/>
          <p:nvPr/>
        </p:nvSpPr>
        <p:spPr>
          <a:xfrm>
            <a:off x="9492823" y="1941510"/>
            <a:ext cx="1411245" cy="553998"/>
          </a:xfrm>
          <a:prstGeom prst="rect">
            <a:avLst/>
          </a:prstGeom>
          <a:noFill/>
        </p:spPr>
        <p:txBody>
          <a:bodyPr wrap="square" lIns="91440" tIns="45720" rIns="91440" bIns="45720" rtlCol="0" anchor="t">
            <a:spAutoFit/>
          </a:bodyPr>
          <a:lstStyle/>
          <a:p>
            <a:pPr algn="ctr"/>
            <a:r>
              <a:rPr lang="en-US" sz="1200" dirty="0">
                <a:solidFill>
                  <a:schemeClr val="bg1"/>
                </a:solidFill>
              </a:rPr>
              <a:t>2021</a:t>
            </a:r>
            <a:endParaRPr lang="en-US" sz="1100" dirty="0">
              <a:solidFill>
                <a:schemeClr val="bg1"/>
              </a:solidFill>
              <a:cs typeface="Open Sans"/>
            </a:endParaRPr>
          </a:p>
          <a:p>
            <a:pPr algn="ctr"/>
            <a:r>
              <a:rPr lang="ja-JP" altLang="en-US" dirty="0">
                <a:solidFill>
                  <a:schemeClr val="bg1"/>
                </a:solidFill>
              </a:rPr>
              <a:t>CPI：137.1</a:t>
            </a:r>
            <a:endParaRPr lang="en-US" dirty="0">
              <a:solidFill>
                <a:schemeClr val="bg1"/>
              </a:solidFill>
              <a:cs typeface="Open Sans"/>
            </a:endParaRPr>
          </a:p>
        </p:txBody>
      </p:sp>
      <p:pic>
        <p:nvPicPr>
          <p:cNvPr id="19" name="Picture 18">
            <a:extLst>
              <a:ext uri="{FF2B5EF4-FFF2-40B4-BE49-F238E27FC236}">
                <a16:creationId xmlns:a16="http://schemas.microsoft.com/office/drawing/2014/main" id="{2C492F51-6129-E5CE-A8C7-E328DA366027}"/>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9830" b="97543" l="9178" r="95602">
                        <a14:foregroundMark x1="45507" y1="9830" x2="57361" y2="9830"/>
                        <a14:foregroundMark x1="8031" y1="42911" x2="9751" y2="62004"/>
                        <a14:foregroundMark x1="9751" y1="62004" x2="9560" y2="62571"/>
                        <a14:foregroundMark x1="91013" y1="39130" x2="92734" y2="49905"/>
                        <a14:foregroundMark x1="92734" y1="49905" x2="87954" y2="70510"/>
                        <a14:foregroundMark x1="42065" y1="91871" x2="54493" y2="93195"/>
                        <a14:foregroundMark x1="54493" y1="93195" x2="66348" y2="92817"/>
                        <a14:foregroundMark x1="41874" y1="36106" x2="37094" y2="49527"/>
                        <a14:foregroundMark x1="37094" y1="49527" x2="36902" y2="49905"/>
                        <a14:foregroundMark x1="40344" y1="57278" x2="58891" y2="60681"/>
                        <a14:foregroundMark x1="58891" y1="60681" x2="48375" y2="64650"/>
                        <a14:foregroundMark x1="48375" y1="64650" x2="40727" y2="65217"/>
                        <a14:foregroundMark x1="30019" y1="68620" x2="60612" y2="68053"/>
                        <a14:foregroundMark x1="60612" y1="68053" x2="49904" y2="75803"/>
                        <a14:foregroundMark x1="49904" y1="75803" x2="22945" y2="75425"/>
                        <a14:foregroundMark x1="30402" y1="78450" x2="30210" y2="79017"/>
                        <a14:foregroundMark x1="56597" y1="79017" x2="56788" y2="79773"/>
                        <a14:foregroundMark x1="30975" y1="77316" x2="30784" y2="77883"/>
                        <a14:foregroundMark x1="55832" y1="77127" x2="56023" y2="77316"/>
                        <a14:foregroundMark x1="56597" y1="77127" x2="56597" y2="77127"/>
                        <a14:foregroundMark x1="56979" y1="77694" x2="57170" y2="76938"/>
                        <a14:foregroundMark x1="54493" y1="76938" x2="53728" y2="77127"/>
                        <a14:foregroundMark x1="53537" y1="78828" x2="57744" y2="77694"/>
                        <a14:foregroundMark x1="57744" y1="78450" x2="58700" y2="82231"/>
                        <a14:foregroundMark x1="58700" y1="82420" x2="57553" y2="82987"/>
                        <a14:foregroundMark x1="29637" y1="79206" x2="29063" y2="84310"/>
                        <a14:foregroundMark x1="31549" y1="77694" x2="34226" y2="84121"/>
                        <a14:foregroundMark x1="35182" y1="38563" x2="48375" y2="40076"/>
                        <a14:foregroundMark x1="48375" y1="40076" x2="49140" y2="40643"/>
                        <a14:foregroundMark x1="36902" y1="51796" x2="40727" y2="68242"/>
                        <a14:foregroundMark x1="45889" y1="46125" x2="46654" y2="58034"/>
                        <a14:foregroundMark x1="57553" y1="46314" x2="56023" y2="57467"/>
                        <a14:foregroundMark x1="61377" y1="55198" x2="62333" y2="66541"/>
                        <a14:foregroundMark x1="66922" y1="70888" x2="57170" y2="75425"/>
                        <a14:foregroundMark x1="57170" y1="75425" x2="56788" y2="75425"/>
                        <a14:foregroundMark x1="69790" y1="41588" x2="73805" y2="31947"/>
                        <a14:foregroundMark x1="73805" y1="31947" x2="85277" y2="32136"/>
                        <a14:foregroundMark x1="69790" y1="42722" x2="21606" y2="42155"/>
                        <a14:foregroundMark x1="25239" y1="45558" x2="29637" y2="48204"/>
                        <a14:foregroundMark x1="44551" y1="31191" x2="57744" y2="43289"/>
                        <a14:foregroundMark x1="57744" y1="43289" x2="57935" y2="43478"/>
                        <a14:foregroundMark x1="94646" y1="43667" x2="95793" y2="56144"/>
                        <a14:foregroundMark x1="26195" y1="50473" x2="68834" y2="51985"/>
                        <a14:foregroundMark x1="66348" y1="51040" x2="59273" y2="50851"/>
                        <a14:foregroundMark x1="44168" y1="96219" x2="55449" y2="97543"/>
                        <a14:foregroundMark x1="55449" y1="97543" x2="60038" y2="96975"/>
                        <a14:foregroundMark x1="26195" y1="59546" x2="37859" y2="60491"/>
                      </a14:backgroundRemoval>
                    </a14:imgEffect>
                  </a14:imgLayer>
                </a14:imgProps>
              </a:ext>
            </a:extLst>
          </a:blip>
          <a:stretch>
            <a:fillRect/>
          </a:stretch>
        </p:blipFill>
        <p:spPr>
          <a:xfrm>
            <a:off x="4519972" y="3598603"/>
            <a:ext cx="878454" cy="900717"/>
          </a:xfrm>
          <a:prstGeom prst="rect">
            <a:avLst/>
          </a:prstGeom>
        </p:spPr>
      </p:pic>
      <p:sp>
        <p:nvSpPr>
          <p:cNvPr id="20" name="TextBox 19">
            <a:extLst>
              <a:ext uri="{FF2B5EF4-FFF2-40B4-BE49-F238E27FC236}">
                <a16:creationId xmlns:a16="http://schemas.microsoft.com/office/drawing/2014/main" id="{EF20CB26-37AA-5643-C029-5C8DD9F9B01A}"/>
              </a:ext>
            </a:extLst>
          </p:cNvPr>
          <p:cNvSpPr txBox="1"/>
          <p:nvPr/>
        </p:nvSpPr>
        <p:spPr>
          <a:xfrm>
            <a:off x="5197520" y="3882500"/>
            <a:ext cx="1418491" cy="553998"/>
          </a:xfrm>
          <a:prstGeom prst="rect">
            <a:avLst/>
          </a:prstGeom>
          <a:noFill/>
        </p:spPr>
        <p:txBody>
          <a:bodyPr wrap="square" lIns="91440" tIns="45720" rIns="91440" bIns="45720" rtlCol="0" anchor="t">
            <a:spAutoFit/>
          </a:bodyPr>
          <a:lstStyle/>
          <a:p>
            <a:pPr algn="ctr"/>
            <a:r>
              <a:rPr lang="en-US" sz="1200" dirty="0">
                <a:solidFill>
                  <a:srgbClr val="2A177C"/>
                </a:solidFill>
              </a:rPr>
              <a:t>1981</a:t>
            </a:r>
            <a:endParaRPr lang="en-US" sz="1100" dirty="0">
              <a:solidFill>
                <a:srgbClr val="2A177C"/>
              </a:solidFill>
              <a:cs typeface="Open Sans"/>
            </a:endParaRPr>
          </a:p>
          <a:p>
            <a:pPr algn="ctr"/>
            <a:r>
              <a:rPr lang="en-US" dirty="0">
                <a:solidFill>
                  <a:srgbClr val="2A177C"/>
                </a:solidFill>
                <a:cs typeface="Open Sans"/>
              </a:rPr>
              <a:t>HK$100</a:t>
            </a:r>
          </a:p>
        </p:txBody>
      </p:sp>
      <p:sp>
        <p:nvSpPr>
          <p:cNvPr id="21" name="TextBox 20">
            <a:extLst>
              <a:ext uri="{FF2B5EF4-FFF2-40B4-BE49-F238E27FC236}">
                <a16:creationId xmlns:a16="http://schemas.microsoft.com/office/drawing/2014/main" id="{F4964D0C-891E-EC77-F919-FF3EFF3B57FE}"/>
              </a:ext>
            </a:extLst>
          </p:cNvPr>
          <p:cNvSpPr txBox="1"/>
          <p:nvPr/>
        </p:nvSpPr>
        <p:spPr>
          <a:xfrm>
            <a:off x="6681982" y="3850151"/>
            <a:ext cx="1418491" cy="553998"/>
          </a:xfrm>
          <a:prstGeom prst="rect">
            <a:avLst/>
          </a:prstGeom>
          <a:noFill/>
        </p:spPr>
        <p:txBody>
          <a:bodyPr wrap="square" lIns="91440" tIns="45720" rIns="91440" bIns="45720" rtlCol="0" anchor="t">
            <a:spAutoFit/>
          </a:bodyPr>
          <a:lstStyle/>
          <a:p>
            <a:pPr algn="ctr"/>
            <a:r>
              <a:rPr lang="en-US" sz="1200" dirty="0">
                <a:solidFill>
                  <a:srgbClr val="B60095"/>
                </a:solidFill>
              </a:rPr>
              <a:t>2021</a:t>
            </a:r>
            <a:endParaRPr lang="en-US" sz="1100" dirty="0">
              <a:solidFill>
                <a:srgbClr val="B60095"/>
              </a:solidFill>
              <a:cs typeface="Open Sans"/>
            </a:endParaRPr>
          </a:p>
          <a:p>
            <a:pPr algn="ctr"/>
            <a:r>
              <a:rPr lang="en-US" dirty="0">
                <a:solidFill>
                  <a:srgbClr val="B60095"/>
                </a:solidFill>
                <a:cs typeface="Open Sans"/>
              </a:rPr>
              <a:t>HK$473</a:t>
            </a:r>
          </a:p>
        </p:txBody>
      </p:sp>
      <p:sp>
        <p:nvSpPr>
          <p:cNvPr id="22" name="TextBox 21">
            <a:extLst>
              <a:ext uri="{FF2B5EF4-FFF2-40B4-BE49-F238E27FC236}">
                <a16:creationId xmlns:a16="http://schemas.microsoft.com/office/drawing/2014/main" id="{6FBD7E04-A767-2E10-056F-A91017F2E126}"/>
              </a:ext>
            </a:extLst>
          </p:cNvPr>
          <p:cNvSpPr txBox="1"/>
          <p:nvPr/>
        </p:nvSpPr>
        <p:spPr>
          <a:xfrm>
            <a:off x="6311764" y="4073000"/>
            <a:ext cx="552256" cy="276999"/>
          </a:xfrm>
          <a:prstGeom prst="rect">
            <a:avLst/>
          </a:prstGeom>
          <a:noFill/>
        </p:spPr>
        <p:txBody>
          <a:bodyPr wrap="square" lIns="91440" tIns="45720" rIns="91440" bIns="45720" rtlCol="0" anchor="t">
            <a:spAutoFit/>
          </a:bodyPr>
          <a:lstStyle/>
          <a:p>
            <a:pPr algn="ctr"/>
            <a:r>
              <a:rPr lang="ja-JP" altLang="en-US" sz="1200">
                <a:solidFill>
                  <a:schemeClr val="tx1">
                    <a:lumMod val="50000"/>
                  </a:schemeClr>
                </a:solidFill>
                <a:cs typeface="Open Sans"/>
              </a:rPr>
              <a:t>＝</a:t>
            </a:r>
          </a:p>
        </p:txBody>
      </p:sp>
      <p:sp>
        <p:nvSpPr>
          <p:cNvPr id="23" name="TextBox 22">
            <a:extLst>
              <a:ext uri="{FF2B5EF4-FFF2-40B4-BE49-F238E27FC236}">
                <a16:creationId xmlns:a16="http://schemas.microsoft.com/office/drawing/2014/main" id="{512C1230-8F48-F889-D5D0-D4D12F5C4DA3}"/>
              </a:ext>
            </a:extLst>
          </p:cNvPr>
          <p:cNvSpPr txBox="1"/>
          <p:nvPr/>
        </p:nvSpPr>
        <p:spPr>
          <a:xfrm>
            <a:off x="7864518" y="4072999"/>
            <a:ext cx="552256" cy="276999"/>
          </a:xfrm>
          <a:prstGeom prst="rect">
            <a:avLst/>
          </a:prstGeom>
          <a:noFill/>
        </p:spPr>
        <p:txBody>
          <a:bodyPr wrap="square" lIns="91440" tIns="45720" rIns="91440" bIns="45720" rtlCol="0" anchor="t">
            <a:spAutoFit/>
          </a:bodyPr>
          <a:lstStyle/>
          <a:p>
            <a:pPr algn="ctr"/>
            <a:r>
              <a:rPr lang="ja-JP" altLang="en-US" sz="1200">
                <a:solidFill>
                  <a:schemeClr val="tx1">
                    <a:lumMod val="50000"/>
                  </a:schemeClr>
                </a:solidFill>
                <a:cs typeface="Open Sans"/>
              </a:rPr>
              <a:t>＝</a:t>
            </a:r>
          </a:p>
        </p:txBody>
      </p:sp>
      <p:sp>
        <p:nvSpPr>
          <p:cNvPr id="24" name="TextBox 23">
            <a:extLst>
              <a:ext uri="{FF2B5EF4-FFF2-40B4-BE49-F238E27FC236}">
                <a16:creationId xmlns:a16="http://schemas.microsoft.com/office/drawing/2014/main" id="{C940EE1B-AFD0-4D5E-9F67-519E23BFF22D}"/>
              </a:ext>
            </a:extLst>
          </p:cNvPr>
          <p:cNvSpPr txBox="1"/>
          <p:nvPr/>
        </p:nvSpPr>
        <p:spPr>
          <a:xfrm>
            <a:off x="8416849" y="3883056"/>
            <a:ext cx="1990530" cy="553998"/>
          </a:xfrm>
          <a:prstGeom prst="rect">
            <a:avLst/>
          </a:prstGeom>
          <a:solidFill>
            <a:srgbClr val="6A0099"/>
          </a:solidFill>
        </p:spPr>
        <p:txBody>
          <a:bodyPr wrap="square" lIns="91440" tIns="45720" rIns="91440" bIns="45720" anchor="t">
            <a:spAutoFit/>
          </a:bodyPr>
          <a:lstStyle/>
          <a:p>
            <a:pPr algn="ctr"/>
            <a:r>
              <a:rPr lang="en-US" altLang="zh-TW" sz="1200" dirty="0">
                <a:solidFill>
                  <a:srgbClr val="FFFFFF"/>
                </a:solidFill>
                <a:cs typeface="Open Sans"/>
              </a:rPr>
              <a:t>40 years later, in 2061</a:t>
            </a:r>
            <a:endParaRPr lang="zh-TW" altLang="en-US" sz="1200" dirty="0">
              <a:solidFill>
                <a:srgbClr val="FFFFFF"/>
              </a:solidFill>
              <a:cs typeface="Open Sans"/>
            </a:endParaRPr>
          </a:p>
          <a:p>
            <a:pPr algn="ctr"/>
            <a:r>
              <a:rPr lang="zh-TW" altLang="en-US" dirty="0">
                <a:solidFill>
                  <a:srgbClr val="FFFFFF"/>
                </a:solidFill>
                <a:latin typeface="Open Sans"/>
                <a:ea typeface="+mj-ea"/>
                <a:cs typeface="Open Sans"/>
              </a:rPr>
              <a:t>&gt; HK＄2,200?</a:t>
            </a:r>
            <a:endParaRPr lang="zh-TW" altLang="en-US" b="0" i="0" dirty="0">
              <a:solidFill>
                <a:srgbClr val="FFFFFF"/>
              </a:solidFill>
              <a:effectLst/>
              <a:latin typeface="Open Sans"/>
              <a:ea typeface="+mj-ea"/>
              <a:cs typeface="Open Sans"/>
            </a:endParaRPr>
          </a:p>
        </p:txBody>
      </p:sp>
      <p:sp>
        <p:nvSpPr>
          <p:cNvPr id="25" name="TextBox 24">
            <a:extLst>
              <a:ext uri="{FF2B5EF4-FFF2-40B4-BE49-F238E27FC236}">
                <a16:creationId xmlns:a16="http://schemas.microsoft.com/office/drawing/2014/main" id="{E3AFF4C7-E712-DCF5-62E0-E893F92C61A8}"/>
              </a:ext>
            </a:extLst>
          </p:cNvPr>
          <p:cNvSpPr txBox="1"/>
          <p:nvPr/>
        </p:nvSpPr>
        <p:spPr>
          <a:xfrm>
            <a:off x="4180137" y="4542400"/>
            <a:ext cx="1839035"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b="0" i="0" dirty="0">
                <a:solidFill>
                  <a:srgbClr val="2A177C"/>
                </a:solidFill>
                <a:effectLst/>
                <a:latin typeface="Tahoma" panose="020B0604030504040204" pitchFamily="34" charset="0"/>
                <a:ea typeface="Tahoma" panose="020B0604030504040204" pitchFamily="34" charset="0"/>
                <a:cs typeface="Tahoma" panose="020B0604030504040204" pitchFamily="34" charset="0"/>
              </a:rPr>
              <a:t>buying the same </a:t>
            </a:r>
            <a:r>
              <a:rPr lang="en-US" sz="1100" dirty="0">
                <a:solidFill>
                  <a:srgbClr val="2A177C"/>
                </a:solidFill>
                <a:latin typeface="Tahoma" panose="020B0604030504040204" pitchFamily="34" charset="0"/>
                <a:ea typeface="Tahoma" panose="020B0604030504040204" pitchFamily="34" charset="0"/>
                <a:cs typeface="Tahoma" panose="020B0604030504040204" pitchFamily="34" charset="0"/>
              </a:rPr>
              <a:t>product</a:t>
            </a:r>
          </a:p>
        </p:txBody>
      </p:sp>
      <p:sp>
        <p:nvSpPr>
          <p:cNvPr id="26" name="TextBox 25">
            <a:extLst>
              <a:ext uri="{FF2B5EF4-FFF2-40B4-BE49-F238E27FC236}">
                <a16:creationId xmlns:a16="http://schemas.microsoft.com/office/drawing/2014/main" id="{97EC9E3E-D0AF-7CDB-97EA-A9ED8E65BE0E}"/>
              </a:ext>
            </a:extLst>
          </p:cNvPr>
          <p:cNvSpPr txBox="1"/>
          <p:nvPr/>
        </p:nvSpPr>
        <p:spPr>
          <a:xfrm>
            <a:off x="2224981" y="6370719"/>
            <a:ext cx="5236475" cy="215444"/>
          </a:xfrm>
          <a:prstGeom prst="rect">
            <a:avLst/>
          </a:prstGeom>
          <a:noFill/>
        </p:spPr>
        <p:txBody>
          <a:bodyPr wrap="square">
            <a:spAutoFit/>
          </a:bodyPr>
          <a:lstStyle/>
          <a:p>
            <a:r>
              <a:rPr lang="en-US" altLang="zh-TW" sz="800" dirty="0">
                <a:solidFill>
                  <a:srgbClr val="4E4E51"/>
                </a:solidFill>
                <a:latin typeface="Tahoma" panose="020B0604030504040204" pitchFamily="34" charset="0"/>
                <a:ea typeface="Tahoma" panose="020B0604030504040204" pitchFamily="34" charset="0"/>
                <a:cs typeface="Tahoma" panose="020B0604030504040204" pitchFamily="34" charset="0"/>
              </a:rPr>
              <a:t>Source: World Bank</a:t>
            </a:r>
            <a:endParaRPr lang="en-US" sz="800" dirty="0">
              <a:solidFill>
                <a:srgbClr val="4E4E5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297610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9258C02-1E6B-EEE2-D705-7427879F905C}"/>
              </a:ext>
            </a:extLst>
          </p:cNvPr>
          <p:cNvSpPr>
            <a:spLocks noGrp="1"/>
          </p:cNvSpPr>
          <p:nvPr>
            <p:ph type="title"/>
          </p:nvPr>
        </p:nvSpPr>
        <p:spPr/>
        <p:txBody>
          <a:bodyPr/>
          <a:lstStyle/>
          <a:p>
            <a:r>
              <a:rPr lang="en-HK" altLang="zh-CN" dirty="0">
                <a:latin typeface="Tahoma" panose="020B0604030504040204" pitchFamily="34" charset="0"/>
                <a:ea typeface="Tahoma" panose="020B0604030504040204" pitchFamily="34" charset="0"/>
                <a:cs typeface="Tahoma" panose="020B0604030504040204" pitchFamily="34" charset="0"/>
              </a:rPr>
              <a:t>Inflation</a:t>
            </a: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5" name="Subtitle 4">
            <a:extLst>
              <a:ext uri="{FF2B5EF4-FFF2-40B4-BE49-F238E27FC236}">
                <a16:creationId xmlns:a16="http://schemas.microsoft.com/office/drawing/2014/main" id="{E5B615BA-2629-54A8-AB53-383073224504}"/>
              </a:ext>
            </a:extLst>
          </p:cNvPr>
          <p:cNvSpPr>
            <a:spLocks noGrp="1"/>
          </p:cNvSpPr>
          <p:nvPr>
            <p:ph type="subTitle" idx="15"/>
          </p:nvPr>
        </p:nvSpPr>
        <p:spPr>
          <a:xfrm>
            <a:off x="317499" y="889257"/>
            <a:ext cx="9727485" cy="412115"/>
          </a:xfrm>
        </p:spPr>
        <p:txBody>
          <a:bodyPr>
            <a:noAutofit/>
          </a:bodyPr>
          <a:lstStyle/>
          <a:p>
            <a:pPr>
              <a:lnSpc>
                <a:spcPct val="100000"/>
              </a:lnSpc>
            </a:pPr>
            <a:r>
              <a:rPr lang="en-US" altLang="zh-TW" sz="1600" b="0" i="0" dirty="0">
                <a:effectLst/>
                <a:latin typeface="Tahoma"/>
                <a:ea typeface="Tahoma"/>
                <a:cs typeface="Tahoma"/>
              </a:rPr>
              <a:t>Continuous inflation may cause a decrease in consuming power of consumers. </a:t>
            </a:r>
            <a:r>
              <a:rPr lang="en-US" altLang="zh-TW" sz="1600" dirty="0">
                <a:latin typeface="Tahoma"/>
                <a:ea typeface="Tahoma"/>
                <a:cs typeface="Tahoma"/>
              </a:rPr>
              <a:t>To fight against inflation, one of the solutions is start early in saving and investments, maximizing the power of compound growth.</a:t>
            </a:r>
            <a:endParaRPr lang="en-US" sz="1600" dirty="0">
              <a:latin typeface="Tahoma"/>
              <a:ea typeface="Tahoma"/>
              <a:cs typeface="Tahoma"/>
            </a:endParaRPr>
          </a:p>
        </p:txBody>
      </p:sp>
      <p:grpSp>
        <p:nvGrpSpPr>
          <p:cNvPr id="21" name="Group 20">
            <a:extLst>
              <a:ext uri="{FF2B5EF4-FFF2-40B4-BE49-F238E27FC236}">
                <a16:creationId xmlns:a16="http://schemas.microsoft.com/office/drawing/2014/main" id="{9C002864-F935-0D23-FF72-5E9A31EDB40B}"/>
              </a:ext>
            </a:extLst>
          </p:cNvPr>
          <p:cNvGrpSpPr/>
          <p:nvPr/>
        </p:nvGrpSpPr>
        <p:grpSpPr>
          <a:xfrm>
            <a:off x="8390809" y="2414861"/>
            <a:ext cx="1917700" cy="3091618"/>
            <a:chOff x="6934200" y="1210579"/>
            <a:chExt cx="1917700" cy="3091618"/>
          </a:xfrm>
        </p:grpSpPr>
        <p:pic>
          <p:nvPicPr>
            <p:cNvPr id="22" name="Picture 21">
              <a:extLst>
                <a:ext uri="{FF2B5EF4-FFF2-40B4-BE49-F238E27FC236}">
                  <a16:creationId xmlns:a16="http://schemas.microsoft.com/office/drawing/2014/main" id="{7EA4FAD7-8A43-98C4-881C-FC4608FA887F}"/>
                </a:ext>
              </a:extLst>
            </p:cNvPr>
            <p:cNvPicPr>
              <a:picLocks noChangeAspect="1"/>
            </p:cNvPicPr>
            <p:nvPr/>
          </p:nvPicPr>
          <p:blipFill>
            <a:blip r:embed="rId3"/>
            <a:stretch>
              <a:fillRect/>
            </a:stretch>
          </p:blipFill>
          <p:spPr>
            <a:xfrm>
              <a:off x="6934200" y="1760757"/>
              <a:ext cx="1917700" cy="1668243"/>
            </a:xfrm>
            <a:prstGeom prst="rect">
              <a:avLst/>
            </a:prstGeom>
          </p:spPr>
        </p:pic>
        <p:sp>
          <p:nvSpPr>
            <p:cNvPr id="23" name="Arrow: Down 22">
              <a:extLst>
                <a:ext uri="{FF2B5EF4-FFF2-40B4-BE49-F238E27FC236}">
                  <a16:creationId xmlns:a16="http://schemas.microsoft.com/office/drawing/2014/main" id="{F3431D54-800A-7BA4-7556-E6513A6E6B2E}"/>
                </a:ext>
              </a:extLst>
            </p:cNvPr>
            <p:cNvSpPr/>
            <p:nvPr/>
          </p:nvSpPr>
          <p:spPr>
            <a:xfrm rot="10800000">
              <a:off x="7197726" y="1210579"/>
              <a:ext cx="1390649" cy="2218421"/>
            </a:xfrm>
            <a:prstGeom prst="downArrow">
              <a:avLst/>
            </a:prstGeom>
            <a:solidFill>
              <a:srgbClr val="B60095">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4AF23F8D-8AC5-7D3E-D9AC-5ADD52079020}"/>
                </a:ext>
              </a:extLst>
            </p:cNvPr>
            <p:cNvSpPr txBox="1"/>
            <p:nvPr/>
          </p:nvSpPr>
          <p:spPr>
            <a:xfrm>
              <a:off x="7336648" y="3541761"/>
              <a:ext cx="1112805" cy="477054"/>
            </a:xfrm>
            <a:prstGeom prst="rect">
              <a:avLst/>
            </a:prstGeom>
            <a:noFill/>
          </p:spPr>
          <p:txBody>
            <a:bodyPr wrap="none" rtlCol="0">
              <a:spAutoFit/>
            </a:bodyPr>
            <a:lstStyle/>
            <a:p>
              <a:r>
                <a:rPr lang="en-US" sz="2500" dirty="0">
                  <a:solidFill>
                    <a:srgbClr val="B60095"/>
                  </a:solidFill>
                </a:rPr>
                <a:t>+7.6%</a:t>
              </a:r>
            </a:p>
          </p:txBody>
        </p:sp>
        <p:sp>
          <p:nvSpPr>
            <p:cNvPr id="25" name="TextBox 24">
              <a:extLst>
                <a:ext uri="{FF2B5EF4-FFF2-40B4-BE49-F238E27FC236}">
                  <a16:creationId xmlns:a16="http://schemas.microsoft.com/office/drawing/2014/main" id="{1690276F-8AD0-412C-7BA8-A2A2020AFE28}"/>
                </a:ext>
              </a:extLst>
            </p:cNvPr>
            <p:cNvSpPr txBox="1"/>
            <p:nvPr/>
          </p:nvSpPr>
          <p:spPr>
            <a:xfrm>
              <a:off x="7483412" y="3932865"/>
              <a:ext cx="750014" cy="369332"/>
            </a:xfrm>
            <a:prstGeom prst="rect">
              <a:avLst/>
            </a:prstGeom>
            <a:noFill/>
          </p:spPr>
          <p:txBody>
            <a:bodyPr wrap="none" lIns="91440" tIns="45720" rIns="91440" bIns="45720" rtlCol="0" anchor="t">
              <a:spAutoFit/>
            </a:bodyPr>
            <a:lstStyle/>
            <a:p>
              <a:r>
                <a:rPr lang="en-HK" altLang="zh-TW" dirty="0">
                  <a:latin typeface="Tahoma"/>
                  <a:ea typeface="Tahoma"/>
                  <a:cs typeface="Tahoma"/>
                </a:rPr>
                <a:t> Food</a:t>
              </a:r>
              <a:endParaRPr lang="en-US" dirty="0">
                <a:latin typeface="Tahoma"/>
                <a:ea typeface="Tahoma"/>
                <a:cs typeface="Tahoma"/>
              </a:endParaRPr>
            </a:p>
          </p:txBody>
        </p:sp>
      </p:grpSp>
      <p:grpSp>
        <p:nvGrpSpPr>
          <p:cNvPr id="31" name="Group 30">
            <a:extLst>
              <a:ext uri="{FF2B5EF4-FFF2-40B4-BE49-F238E27FC236}">
                <a16:creationId xmlns:a16="http://schemas.microsoft.com/office/drawing/2014/main" id="{857DA89E-77C1-6902-8EE0-A378159989D9}"/>
              </a:ext>
            </a:extLst>
          </p:cNvPr>
          <p:cNvGrpSpPr/>
          <p:nvPr/>
        </p:nvGrpSpPr>
        <p:grpSpPr>
          <a:xfrm>
            <a:off x="1212721" y="2414861"/>
            <a:ext cx="2024281" cy="3109591"/>
            <a:chOff x="1411491" y="1210578"/>
            <a:chExt cx="2024281" cy="3109591"/>
          </a:xfrm>
        </p:grpSpPr>
        <p:pic>
          <p:nvPicPr>
            <p:cNvPr id="32" name="Picture 31">
              <a:extLst>
                <a:ext uri="{FF2B5EF4-FFF2-40B4-BE49-F238E27FC236}">
                  <a16:creationId xmlns:a16="http://schemas.microsoft.com/office/drawing/2014/main" id="{278FAE7A-B5E0-F852-F170-0D8983F8EA72}"/>
                </a:ext>
              </a:extLst>
            </p:cNvPr>
            <p:cNvPicPr>
              <a:picLocks noChangeAspect="1"/>
            </p:cNvPicPr>
            <p:nvPr/>
          </p:nvPicPr>
          <p:blipFill>
            <a:blip r:embed="rId4"/>
            <a:stretch>
              <a:fillRect/>
            </a:stretch>
          </p:blipFill>
          <p:spPr>
            <a:xfrm>
              <a:off x="1411491" y="1772422"/>
              <a:ext cx="2024281" cy="1877061"/>
            </a:xfrm>
            <a:prstGeom prst="rect">
              <a:avLst/>
            </a:prstGeom>
          </p:spPr>
        </p:pic>
        <p:sp>
          <p:nvSpPr>
            <p:cNvPr id="33" name="Arrow: Down 32">
              <a:extLst>
                <a:ext uri="{FF2B5EF4-FFF2-40B4-BE49-F238E27FC236}">
                  <a16:creationId xmlns:a16="http://schemas.microsoft.com/office/drawing/2014/main" id="{F99C2B06-5371-F55A-CF3B-FCB2E6B9476A}"/>
                </a:ext>
              </a:extLst>
            </p:cNvPr>
            <p:cNvSpPr/>
            <p:nvPr/>
          </p:nvSpPr>
          <p:spPr>
            <a:xfrm rot="10800000">
              <a:off x="1728307" y="1210578"/>
              <a:ext cx="1390649" cy="2218421"/>
            </a:xfrm>
            <a:prstGeom prst="downArrow">
              <a:avLst/>
            </a:prstGeom>
            <a:solidFill>
              <a:srgbClr val="B60095">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01158F3C-CCC7-CFF8-2508-D355253D6DFD}"/>
                </a:ext>
              </a:extLst>
            </p:cNvPr>
            <p:cNvSpPr txBox="1"/>
            <p:nvPr/>
          </p:nvSpPr>
          <p:spPr>
            <a:xfrm>
              <a:off x="1882457" y="3541761"/>
              <a:ext cx="1082348" cy="477054"/>
            </a:xfrm>
            <a:prstGeom prst="rect">
              <a:avLst/>
            </a:prstGeom>
            <a:noFill/>
          </p:spPr>
          <p:txBody>
            <a:bodyPr wrap="none" rtlCol="0">
              <a:spAutoFit/>
            </a:bodyPr>
            <a:lstStyle/>
            <a:p>
              <a:r>
                <a:rPr lang="en-US" sz="2500" dirty="0">
                  <a:solidFill>
                    <a:srgbClr val="B60095"/>
                  </a:solidFill>
                </a:rPr>
                <a:t>+4.3%</a:t>
              </a:r>
            </a:p>
          </p:txBody>
        </p:sp>
        <p:sp>
          <p:nvSpPr>
            <p:cNvPr id="35" name="TextBox 34">
              <a:extLst>
                <a:ext uri="{FF2B5EF4-FFF2-40B4-BE49-F238E27FC236}">
                  <a16:creationId xmlns:a16="http://schemas.microsoft.com/office/drawing/2014/main" id="{D02A470B-AE74-ACD1-1832-9A1EA9812042}"/>
                </a:ext>
              </a:extLst>
            </p:cNvPr>
            <p:cNvSpPr txBox="1"/>
            <p:nvPr/>
          </p:nvSpPr>
          <p:spPr>
            <a:xfrm>
              <a:off x="1916119" y="3950837"/>
              <a:ext cx="1015021" cy="369332"/>
            </a:xfrm>
            <a:prstGeom prst="rect">
              <a:avLst/>
            </a:prstGeom>
            <a:noFill/>
          </p:spPr>
          <p:txBody>
            <a:bodyPr wrap="none" rtlCol="0">
              <a:spAutoFit/>
            </a:bodyPr>
            <a:lstStyle/>
            <a:p>
              <a:pPr algn="ctr"/>
              <a:r>
                <a:rPr lang="en-US" altLang="zh-TW" dirty="0">
                  <a:latin typeface="Tahoma" panose="020B0604030504040204" pitchFamily="34" charset="0"/>
                  <a:ea typeface="Tahoma" panose="020B0604030504040204" pitchFamily="34" charset="0"/>
                  <a:cs typeface="Tahoma" panose="020B0604030504040204" pitchFamily="34" charset="0"/>
                </a:rPr>
                <a:t>Clothing</a:t>
              </a:r>
              <a:endParaRPr lang="en-US" dirty="0">
                <a:latin typeface="Tahoma" panose="020B0604030504040204" pitchFamily="34" charset="0"/>
                <a:ea typeface="Tahoma" panose="020B0604030504040204" pitchFamily="34" charset="0"/>
                <a:cs typeface="Tahoma" panose="020B0604030504040204" pitchFamily="34" charset="0"/>
              </a:endParaRPr>
            </a:p>
          </p:txBody>
        </p:sp>
      </p:grpSp>
      <p:grpSp>
        <p:nvGrpSpPr>
          <p:cNvPr id="3" name="Group 2">
            <a:extLst>
              <a:ext uri="{FF2B5EF4-FFF2-40B4-BE49-F238E27FC236}">
                <a16:creationId xmlns:a16="http://schemas.microsoft.com/office/drawing/2014/main" id="{FB9EBEF6-9810-7C26-40C2-71199A0E46E0}"/>
              </a:ext>
            </a:extLst>
          </p:cNvPr>
          <p:cNvGrpSpPr/>
          <p:nvPr/>
        </p:nvGrpSpPr>
        <p:grpSpPr>
          <a:xfrm>
            <a:off x="4744952" y="2433142"/>
            <a:ext cx="2137908" cy="3073029"/>
            <a:chOff x="4400749" y="2454067"/>
            <a:chExt cx="2137908" cy="3073029"/>
          </a:xfrm>
        </p:grpSpPr>
        <p:pic>
          <p:nvPicPr>
            <p:cNvPr id="36" name="Picture 35">
              <a:extLst>
                <a:ext uri="{FF2B5EF4-FFF2-40B4-BE49-F238E27FC236}">
                  <a16:creationId xmlns:a16="http://schemas.microsoft.com/office/drawing/2014/main" id="{E84D6B89-E589-4453-EEFD-27C3524D5080}"/>
                </a:ext>
              </a:extLst>
            </p:cNvPr>
            <p:cNvPicPr>
              <a:picLocks noChangeAspect="1"/>
            </p:cNvPicPr>
            <p:nvPr/>
          </p:nvPicPr>
          <p:blipFill>
            <a:blip r:embed="rId5"/>
            <a:stretch>
              <a:fillRect/>
            </a:stretch>
          </p:blipFill>
          <p:spPr>
            <a:xfrm>
              <a:off x="4400749" y="3072203"/>
              <a:ext cx="2137908" cy="1663397"/>
            </a:xfrm>
            <a:prstGeom prst="rect">
              <a:avLst/>
            </a:prstGeom>
          </p:spPr>
        </p:pic>
        <p:sp>
          <p:nvSpPr>
            <p:cNvPr id="37" name="TextBox 36">
              <a:extLst>
                <a:ext uri="{FF2B5EF4-FFF2-40B4-BE49-F238E27FC236}">
                  <a16:creationId xmlns:a16="http://schemas.microsoft.com/office/drawing/2014/main" id="{A54CDC7F-1A36-B4B4-DD89-CE17F9B1ACFE}"/>
                </a:ext>
              </a:extLst>
            </p:cNvPr>
            <p:cNvSpPr txBox="1"/>
            <p:nvPr/>
          </p:nvSpPr>
          <p:spPr>
            <a:xfrm>
              <a:off x="4928529" y="4748688"/>
              <a:ext cx="1082348" cy="477054"/>
            </a:xfrm>
            <a:prstGeom prst="rect">
              <a:avLst/>
            </a:prstGeom>
            <a:noFill/>
          </p:spPr>
          <p:txBody>
            <a:bodyPr wrap="none" rtlCol="0">
              <a:spAutoFit/>
            </a:bodyPr>
            <a:lstStyle/>
            <a:p>
              <a:r>
                <a:rPr lang="en-US" sz="2500" dirty="0">
                  <a:solidFill>
                    <a:srgbClr val="B60095"/>
                  </a:solidFill>
                </a:rPr>
                <a:t>+4.9%</a:t>
              </a:r>
            </a:p>
          </p:txBody>
        </p:sp>
        <p:sp>
          <p:nvSpPr>
            <p:cNvPr id="38" name="TextBox 37">
              <a:extLst>
                <a:ext uri="{FF2B5EF4-FFF2-40B4-BE49-F238E27FC236}">
                  <a16:creationId xmlns:a16="http://schemas.microsoft.com/office/drawing/2014/main" id="{00936DE5-5747-5A71-317D-FCCEA1A28B95}"/>
                </a:ext>
              </a:extLst>
            </p:cNvPr>
            <p:cNvSpPr txBox="1"/>
            <p:nvPr/>
          </p:nvSpPr>
          <p:spPr>
            <a:xfrm>
              <a:off x="4645470" y="5157764"/>
              <a:ext cx="1648465" cy="369332"/>
            </a:xfrm>
            <a:prstGeom prst="rect">
              <a:avLst/>
            </a:prstGeom>
            <a:noFill/>
          </p:spPr>
          <p:txBody>
            <a:bodyPr wrap="none" rtlCol="0">
              <a:spAutoFit/>
            </a:bodyPr>
            <a:lstStyle/>
            <a:p>
              <a:r>
                <a:rPr lang="en-US" altLang="zh-TW" dirty="0">
                  <a:latin typeface="Tahoma" panose="020B0604030504040204" pitchFamily="34" charset="0"/>
                  <a:ea typeface="Tahoma" panose="020B0604030504040204" pitchFamily="34" charset="0"/>
                  <a:cs typeface="Tahoma" panose="020B0604030504040204" pitchFamily="34" charset="0"/>
                </a:rPr>
                <a:t>Transportation</a:t>
              </a: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9" name="Arrow: Down 38">
              <a:extLst>
                <a:ext uri="{FF2B5EF4-FFF2-40B4-BE49-F238E27FC236}">
                  <a16:creationId xmlns:a16="http://schemas.microsoft.com/office/drawing/2014/main" id="{1875CC23-BF7A-CAF4-0BA7-9CEAE4247B3F}"/>
                </a:ext>
              </a:extLst>
            </p:cNvPr>
            <p:cNvSpPr/>
            <p:nvPr/>
          </p:nvSpPr>
          <p:spPr>
            <a:xfrm rot="10800000">
              <a:off x="4774379" y="2454067"/>
              <a:ext cx="1390649" cy="2218421"/>
            </a:xfrm>
            <a:prstGeom prst="downArrow">
              <a:avLst/>
            </a:prstGeom>
            <a:solidFill>
              <a:srgbClr val="B60095">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0" name="TextBox 39">
            <a:extLst>
              <a:ext uri="{FF2B5EF4-FFF2-40B4-BE49-F238E27FC236}">
                <a16:creationId xmlns:a16="http://schemas.microsoft.com/office/drawing/2014/main" id="{EE974367-EE6E-F6C4-691F-1AE4444BBA83}"/>
              </a:ext>
            </a:extLst>
          </p:cNvPr>
          <p:cNvSpPr txBox="1"/>
          <p:nvPr/>
        </p:nvSpPr>
        <p:spPr>
          <a:xfrm>
            <a:off x="577431" y="5915247"/>
            <a:ext cx="5236475" cy="215444"/>
          </a:xfrm>
          <a:prstGeom prst="rect">
            <a:avLst/>
          </a:prstGeom>
          <a:noFill/>
        </p:spPr>
        <p:txBody>
          <a:bodyPr wrap="square">
            <a:spAutoFit/>
          </a:bodyPr>
          <a:lstStyle/>
          <a:p>
            <a:r>
              <a:rPr lang="en-US" altLang="zh-TW" sz="800" dirty="0">
                <a:solidFill>
                  <a:srgbClr val="4E4E51"/>
                </a:solidFill>
                <a:latin typeface="Tahoma" panose="020B0604030504040204" pitchFamily="34" charset="0"/>
                <a:ea typeface="Tahoma" panose="020B0604030504040204" pitchFamily="34" charset="0"/>
                <a:cs typeface="Tahoma" panose="020B0604030504040204" pitchFamily="34" charset="0"/>
              </a:rPr>
              <a:t>Source: </a:t>
            </a:r>
            <a:r>
              <a:rPr lang="en-HK" altLang="zh-TW" sz="800" dirty="0">
                <a:solidFill>
                  <a:srgbClr val="4E4E51"/>
                </a:solidFill>
                <a:latin typeface="Tahoma" panose="020B0604030504040204" pitchFamily="34" charset="0"/>
                <a:ea typeface="Tahoma" panose="020B0604030504040204" pitchFamily="34" charset="0"/>
                <a:cs typeface="Tahoma" panose="020B0604030504040204" pitchFamily="34" charset="0"/>
              </a:rPr>
              <a:t>The Census and Statistics Department </a:t>
            </a:r>
            <a:r>
              <a:rPr lang="en-US" altLang="zh-TW" sz="800" dirty="0">
                <a:solidFill>
                  <a:srgbClr val="4E4E51"/>
                </a:solidFill>
                <a:latin typeface="Tahoma" panose="020B0604030504040204" pitchFamily="34" charset="0"/>
                <a:ea typeface="Tahoma" panose="020B0604030504040204" pitchFamily="34" charset="0"/>
                <a:cs typeface="Tahoma" panose="020B0604030504040204" pitchFamily="34" charset="0"/>
              </a:rPr>
              <a:t>, as of March 2022</a:t>
            </a:r>
            <a:endParaRPr lang="en-US" sz="800" dirty="0">
              <a:solidFill>
                <a:srgbClr val="4E4E51"/>
              </a:solidFill>
              <a:latin typeface="Tahoma" panose="020B0604030504040204" pitchFamily="34" charset="0"/>
              <a:ea typeface="Tahoma" panose="020B0604030504040204" pitchFamily="34" charset="0"/>
              <a:cs typeface="Tahoma" panose="020B0604030504040204" pitchFamily="34" charset="0"/>
            </a:endParaRPr>
          </a:p>
        </p:txBody>
      </p:sp>
      <p:sp>
        <p:nvSpPr>
          <p:cNvPr id="41" name="Title 3">
            <a:extLst>
              <a:ext uri="{FF2B5EF4-FFF2-40B4-BE49-F238E27FC236}">
                <a16:creationId xmlns:a16="http://schemas.microsoft.com/office/drawing/2014/main" id="{B03C0707-2920-86A0-F469-9BEED5E2423E}"/>
              </a:ext>
            </a:extLst>
          </p:cNvPr>
          <p:cNvSpPr txBox="1">
            <a:spLocks/>
          </p:cNvSpPr>
          <p:nvPr/>
        </p:nvSpPr>
        <p:spPr>
          <a:xfrm>
            <a:off x="2244448" y="1793568"/>
            <a:ext cx="6548810" cy="5748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500" b="1" kern="1200">
                <a:solidFill>
                  <a:srgbClr val="2A177C"/>
                </a:solidFill>
                <a:latin typeface="+mj-lt"/>
                <a:ea typeface="+mj-ea"/>
                <a:cs typeface="+mj-cs"/>
              </a:defRPr>
            </a:lvl1pPr>
          </a:lstStyle>
          <a:p>
            <a:pPr algn="ctr"/>
            <a:r>
              <a:rPr lang="en-US" sz="1800" u="sng" dirty="0">
                <a:latin typeface="Tahoma" panose="020B0604030504040204" pitchFamily="34" charset="0"/>
                <a:ea typeface="Tahoma" panose="020B0604030504040204" pitchFamily="34" charset="0"/>
                <a:cs typeface="Tahoma" panose="020B0604030504040204" pitchFamily="34" charset="0"/>
              </a:rPr>
              <a:t>Year-on-year Comparison of Inflation for March 2022</a:t>
            </a:r>
          </a:p>
        </p:txBody>
      </p:sp>
    </p:spTree>
    <p:extLst>
      <p:ext uri="{BB962C8B-B14F-4D97-AF65-F5344CB8AC3E}">
        <p14:creationId xmlns:p14="http://schemas.microsoft.com/office/powerpoint/2010/main" val="8454148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3ABD1B8-58B6-D874-D8ED-E2731D633C74}"/>
              </a:ext>
            </a:extLst>
          </p:cNvPr>
          <p:cNvSpPr>
            <a:spLocks noGrp="1"/>
          </p:cNvSpPr>
          <p:nvPr>
            <p:ph type="title"/>
          </p:nvPr>
        </p:nvSpPr>
        <p:spPr/>
        <p:txBody>
          <a:bodyPr>
            <a:normAutofit/>
          </a:bodyPr>
          <a:lstStyle/>
          <a:p>
            <a:r>
              <a:rPr lang="en-US" altLang="zh-TW" i="0" u="none" strike="noStrike" dirty="0">
                <a:solidFill>
                  <a:srgbClr val="2A177C"/>
                </a:solidFill>
                <a:effectLst/>
                <a:latin typeface="Tahoma" panose="020B0604030504040204" pitchFamily="34" charset="0"/>
                <a:ea typeface="Tahoma" panose="020B0604030504040204" pitchFamily="34" charset="0"/>
                <a:cs typeface="Tahoma" panose="020B0604030504040204" pitchFamily="34" charset="0"/>
              </a:rPr>
              <a:t>Hong Kong R</a:t>
            </a:r>
            <a:r>
              <a:rPr lang="en-US" altLang="zh-TW" dirty="0">
                <a:latin typeface="Tahoma" panose="020B0604030504040204" pitchFamily="34" charset="0"/>
                <a:ea typeface="Tahoma" panose="020B0604030504040204" pitchFamily="34" charset="0"/>
                <a:cs typeface="Tahoma" panose="020B0604030504040204" pitchFamily="34" charset="0"/>
              </a:rPr>
              <a:t>anks Top in Life Expectancy</a:t>
            </a:r>
            <a:endParaRPr lang="zh-TW" altLang="en-US" i="0" u="none" strike="noStrike" dirty="0">
              <a:solidFill>
                <a:srgbClr val="2A177C"/>
              </a:solidFill>
              <a:effectLst/>
              <a:latin typeface="Tahoma" panose="020B0604030504040204" pitchFamily="34" charset="0"/>
              <a:cs typeface="Tahoma" panose="020B0604030504040204" pitchFamily="34" charset="0"/>
              <a:hlinkClick r:id="rId3">
                <a:extLst>
                  <a:ext uri="{A12FA001-AC4F-418D-AE19-62706E023703}">
                    <ahyp:hlinkClr xmlns:ahyp="http://schemas.microsoft.com/office/drawing/2018/hyperlinkcolor" val="tx"/>
                  </a:ext>
                </a:extLst>
              </a:hlinkClick>
            </a:endParaRPr>
          </a:p>
        </p:txBody>
      </p:sp>
      <p:pic>
        <p:nvPicPr>
          <p:cNvPr id="11" name="Picture 10">
            <a:extLst>
              <a:ext uri="{FF2B5EF4-FFF2-40B4-BE49-F238E27FC236}">
                <a16:creationId xmlns:a16="http://schemas.microsoft.com/office/drawing/2014/main" id="{A3F15B03-CC88-EB54-CF24-44BBA1A4E07D}"/>
              </a:ext>
            </a:extLst>
          </p:cNvPr>
          <p:cNvPicPr>
            <a:picLocks noChangeAspect="1"/>
          </p:cNvPicPr>
          <p:nvPr/>
        </p:nvPicPr>
        <p:blipFill>
          <a:blip r:embed="rId4"/>
          <a:stretch>
            <a:fillRect/>
          </a:stretch>
        </p:blipFill>
        <p:spPr>
          <a:xfrm>
            <a:off x="-2461499" y="1623090"/>
            <a:ext cx="1872560" cy="587858"/>
          </a:xfrm>
          <a:prstGeom prst="rect">
            <a:avLst/>
          </a:prstGeom>
        </p:spPr>
      </p:pic>
      <p:sp>
        <p:nvSpPr>
          <p:cNvPr id="15" name="TextBox 14">
            <a:extLst>
              <a:ext uri="{FF2B5EF4-FFF2-40B4-BE49-F238E27FC236}">
                <a16:creationId xmlns:a16="http://schemas.microsoft.com/office/drawing/2014/main" id="{5843A899-935A-3C79-5BE7-4C28E9D6B51B}"/>
              </a:ext>
            </a:extLst>
          </p:cNvPr>
          <p:cNvSpPr txBox="1"/>
          <p:nvPr/>
        </p:nvSpPr>
        <p:spPr>
          <a:xfrm>
            <a:off x="400829" y="5939701"/>
            <a:ext cx="4187985" cy="215444"/>
          </a:xfrm>
          <a:prstGeom prst="rect">
            <a:avLst/>
          </a:prstGeom>
          <a:noFill/>
        </p:spPr>
        <p:txBody>
          <a:bodyPr wrap="square">
            <a:spAutoFit/>
          </a:bodyPr>
          <a:lstStyle/>
          <a:p>
            <a:r>
              <a:rPr lang="en-US" altLang="zh-TW" sz="800" dirty="0">
                <a:solidFill>
                  <a:srgbClr val="4E4E51"/>
                </a:solidFill>
                <a:latin typeface="Tahoma" panose="020B0604030504040204" pitchFamily="34" charset="0"/>
                <a:ea typeface="Tahoma" panose="020B0604030504040204" pitchFamily="34" charset="0"/>
                <a:cs typeface="Tahoma" panose="020B0604030504040204" pitchFamily="34" charset="0"/>
              </a:rPr>
              <a:t>Source: </a:t>
            </a:r>
            <a:r>
              <a:rPr lang="en-HK" altLang="zh-TW" sz="800" dirty="0">
                <a:solidFill>
                  <a:srgbClr val="4E4E51"/>
                </a:solidFill>
                <a:latin typeface="Tahoma" panose="020B0604030504040204" pitchFamily="34" charset="0"/>
                <a:ea typeface="Tahoma" panose="020B0604030504040204" pitchFamily="34" charset="0"/>
                <a:cs typeface="Tahoma" panose="020B0604030504040204" pitchFamily="34" charset="0"/>
              </a:rPr>
              <a:t>Census and Statistics Department </a:t>
            </a:r>
            <a:r>
              <a:rPr lang="en-US" altLang="zh-TW" sz="800" b="0" i="0" dirty="0">
                <a:solidFill>
                  <a:srgbClr val="4E4E51"/>
                </a:solidFill>
                <a:effectLst/>
                <a:latin typeface="Tahoma" panose="020B0604030504040204" pitchFamily="34" charset="0"/>
                <a:ea typeface="Tahoma" panose="020B0604030504040204" pitchFamily="34" charset="0"/>
                <a:cs typeface="Tahoma" panose="020B0604030504040204" pitchFamily="34" charset="0"/>
              </a:rPr>
              <a:t>- </a:t>
            </a:r>
            <a:r>
              <a:rPr lang="en-US" altLang="zh-TW" sz="800" dirty="0">
                <a:solidFill>
                  <a:srgbClr val="4E4E51"/>
                </a:solidFill>
                <a:latin typeface="Tahoma" panose="020B0604030504040204" pitchFamily="34" charset="0"/>
                <a:ea typeface="Tahoma" panose="020B0604030504040204" pitchFamily="34" charset="0"/>
                <a:cs typeface="Tahoma" panose="020B0604030504040204" pitchFamily="34" charset="0"/>
              </a:rPr>
              <a:t>Hong Kong Monthly Digest of Statistics 2020</a:t>
            </a:r>
            <a:endParaRPr lang="en-US" sz="800" dirty="0">
              <a:solidFill>
                <a:srgbClr val="4E4E51"/>
              </a:solidFill>
              <a:latin typeface="Tahoma" panose="020B0604030504040204" pitchFamily="34" charset="0"/>
              <a:ea typeface="Tahoma" panose="020B0604030504040204" pitchFamily="34" charset="0"/>
              <a:cs typeface="Tahoma" panose="020B0604030504040204" pitchFamily="34" charset="0"/>
            </a:endParaRPr>
          </a:p>
        </p:txBody>
      </p:sp>
      <p:pic>
        <p:nvPicPr>
          <p:cNvPr id="19" name="Graphic 18" descr="Woman">
            <a:extLst>
              <a:ext uri="{FF2B5EF4-FFF2-40B4-BE49-F238E27FC236}">
                <a16:creationId xmlns:a16="http://schemas.microsoft.com/office/drawing/2014/main" id="{1E178E7A-220D-0F8F-C51D-E1BE34363C9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08496" y="2119980"/>
            <a:ext cx="1127533" cy="1127533"/>
          </a:xfrm>
          <a:prstGeom prst="rect">
            <a:avLst/>
          </a:prstGeom>
        </p:spPr>
      </p:pic>
      <p:pic>
        <p:nvPicPr>
          <p:cNvPr id="21" name="Graphic 20" descr="Man">
            <a:extLst>
              <a:ext uri="{FF2B5EF4-FFF2-40B4-BE49-F238E27FC236}">
                <a16:creationId xmlns:a16="http://schemas.microsoft.com/office/drawing/2014/main" id="{28BA23CE-A401-345D-E74C-5F6B47639B7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625050" y="3606378"/>
            <a:ext cx="1127533" cy="1127533"/>
          </a:xfrm>
          <a:prstGeom prst="rect">
            <a:avLst/>
          </a:prstGeom>
        </p:spPr>
      </p:pic>
      <p:sp>
        <p:nvSpPr>
          <p:cNvPr id="23" name="TextBox 22">
            <a:extLst>
              <a:ext uri="{FF2B5EF4-FFF2-40B4-BE49-F238E27FC236}">
                <a16:creationId xmlns:a16="http://schemas.microsoft.com/office/drawing/2014/main" id="{A82105BB-C9FB-EB31-813B-B6FE048E8C0F}"/>
              </a:ext>
            </a:extLst>
          </p:cNvPr>
          <p:cNvSpPr txBox="1"/>
          <p:nvPr/>
        </p:nvSpPr>
        <p:spPr>
          <a:xfrm>
            <a:off x="393009" y="4271327"/>
            <a:ext cx="1585127" cy="461665"/>
          </a:xfrm>
          <a:prstGeom prst="rect">
            <a:avLst/>
          </a:prstGeom>
          <a:noFill/>
        </p:spPr>
        <p:txBody>
          <a:bodyPr wrap="square">
            <a:spAutoFit/>
          </a:bodyPr>
          <a:lstStyle/>
          <a:p>
            <a:pPr algn="ctr"/>
            <a:r>
              <a:rPr lang="en-US" sz="1200" dirty="0">
                <a:solidFill>
                  <a:srgbClr val="2A177C"/>
                </a:solidFill>
                <a:latin typeface="Tahoma" panose="020B0604030504040204" pitchFamily="34" charset="0"/>
                <a:ea typeface="Tahoma" panose="020B0604030504040204" pitchFamily="34" charset="0"/>
                <a:cs typeface="Tahoma" panose="020B0604030504040204" pitchFamily="34" charset="0"/>
              </a:rPr>
              <a:t>Average Life Expectancy</a:t>
            </a:r>
          </a:p>
        </p:txBody>
      </p:sp>
      <p:sp>
        <p:nvSpPr>
          <p:cNvPr id="24" name="TextBox 23">
            <a:extLst>
              <a:ext uri="{FF2B5EF4-FFF2-40B4-BE49-F238E27FC236}">
                <a16:creationId xmlns:a16="http://schemas.microsoft.com/office/drawing/2014/main" id="{8424F4F7-634A-A3BF-DF9E-504F4F61DF44}"/>
              </a:ext>
            </a:extLst>
          </p:cNvPr>
          <p:cNvSpPr txBox="1"/>
          <p:nvPr/>
        </p:nvSpPr>
        <p:spPr>
          <a:xfrm>
            <a:off x="393009" y="2740567"/>
            <a:ext cx="1585127" cy="461665"/>
          </a:xfrm>
          <a:prstGeom prst="rect">
            <a:avLst/>
          </a:prstGeom>
          <a:noFill/>
        </p:spPr>
        <p:txBody>
          <a:bodyPr wrap="square">
            <a:spAutoFit/>
          </a:bodyPr>
          <a:lstStyle/>
          <a:p>
            <a:pPr algn="ctr"/>
            <a:r>
              <a:rPr lang="en-US" sz="1200" dirty="0">
                <a:solidFill>
                  <a:srgbClr val="2A177C"/>
                </a:solidFill>
                <a:latin typeface="Tahoma" panose="020B0604030504040204" pitchFamily="34" charset="0"/>
                <a:ea typeface="Tahoma" panose="020B0604030504040204" pitchFamily="34" charset="0"/>
                <a:cs typeface="Tahoma" panose="020B0604030504040204" pitchFamily="34" charset="0"/>
              </a:rPr>
              <a:t>Average Life Expectancy</a:t>
            </a:r>
          </a:p>
        </p:txBody>
      </p:sp>
      <p:sp>
        <p:nvSpPr>
          <p:cNvPr id="26" name="TextBox 25">
            <a:extLst>
              <a:ext uri="{FF2B5EF4-FFF2-40B4-BE49-F238E27FC236}">
                <a16:creationId xmlns:a16="http://schemas.microsoft.com/office/drawing/2014/main" id="{939926D9-FE14-5959-D8D2-0E1ACE91B586}"/>
              </a:ext>
            </a:extLst>
          </p:cNvPr>
          <p:cNvSpPr txBox="1"/>
          <p:nvPr/>
        </p:nvSpPr>
        <p:spPr>
          <a:xfrm>
            <a:off x="609616" y="2294078"/>
            <a:ext cx="1151912" cy="461665"/>
          </a:xfrm>
          <a:prstGeom prst="rect">
            <a:avLst/>
          </a:prstGeom>
          <a:noFill/>
        </p:spPr>
        <p:txBody>
          <a:bodyPr wrap="square">
            <a:spAutoFit/>
          </a:bodyPr>
          <a:lstStyle/>
          <a:p>
            <a:pPr algn="ctr"/>
            <a:r>
              <a:rPr lang="en-US" sz="2400" dirty="0">
                <a:solidFill>
                  <a:srgbClr val="B60095"/>
                </a:solidFill>
                <a:latin typeface="Tahoma" panose="020B0604030504040204" pitchFamily="34" charset="0"/>
                <a:ea typeface="Tahoma" panose="020B0604030504040204" pitchFamily="34" charset="0"/>
                <a:cs typeface="Tahoma" panose="020B0604030504040204" pitchFamily="34" charset="0"/>
              </a:rPr>
              <a:t>88</a:t>
            </a:r>
          </a:p>
        </p:txBody>
      </p:sp>
      <p:sp>
        <p:nvSpPr>
          <p:cNvPr id="27" name="TextBox 26">
            <a:extLst>
              <a:ext uri="{FF2B5EF4-FFF2-40B4-BE49-F238E27FC236}">
                <a16:creationId xmlns:a16="http://schemas.microsoft.com/office/drawing/2014/main" id="{3494175E-A523-69C8-738D-135542D9C5D2}"/>
              </a:ext>
            </a:extLst>
          </p:cNvPr>
          <p:cNvSpPr txBox="1"/>
          <p:nvPr/>
        </p:nvSpPr>
        <p:spPr>
          <a:xfrm>
            <a:off x="478096" y="3824838"/>
            <a:ext cx="1414952" cy="461665"/>
          </a:xfrm>
          <a:prstGeom prst="rect">
            <a:avLst/>
          </a:prstGeom>
          <a:noFill/>
        </p:spPr>
        <p:txBody>
          <a:bodyPr wrap="square">
            <a:spAutoFit/>
          </a:bodyPr>
          <a:lstStyle/>
          <a:p>
            <a:pPr algn="ctr"/>
            <a:r>
              <a:rPr lang="en-US" sz="2400" dirty="0">
                <a:solidFill>
                  <a:srgbClr val="6A0099"/>
                </a:solidFill>
                <a:latin typeface="Tahoma" panose="020B0604030504040204" pitchFamily="34" charset="0"/>
                <a:ea typeface="Tahoma" panose="020B0604030504040204" pitchFamily="34" charset="0"/>
                <a:cs typeface="Tahoma" panose="020B0604030504040204" pitchFamily="34" charset="0"/>
              </a:rPr>
              <a:t>82.9</a:t>
            </a:r>
          </a:p>
        </p:txBody>
      </p:sp>
      <p:cxnSp>
        <p:nvCxnSpPr>
          <p:cNvPr id="33" name="Straight Connector 32">
            <a:extLst>
              <a:ext uri="{FF2B5EF4-FFF2-40B4-BE49-F238E27FC236}">
                <a16:creationId xmlns:a16="http://schemas.microsoft.com/office/drawing/2014/main" id="{B327FFEB-E0D6-7F7F-FCB1-50A387B63632}"/>
              </a:ext>
            </a:extLst>
          </p:cNvPr>
          <p:cNvCxnSpPr>
            <a:cxnSpLocks/>
          </p:cNvCxnSpPr>
          <p:nvPr/>
        </p:nvCxnSpPr>
        <p:spPr>
          <a:xfrm flipV="1">
            <a:off x="4580150" y="2004643"/>
            <a:ext cx="5858656" cy="841359"/>
          </a:xfrm>
          <a:prstGeom prst="line">
            <a:avLst/>
          </a:prstGeom>
          <a:ln w="127000">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E8EFD163-5065-3FEC-246F-C2992414BCEC}"/>
              </a:ext>
            </a:extLst>
          </p:cNvPr>
          <p:cNvCxnSpPr>
            <a:cxnSpLocks/>
          </p:cNvCxnSpPr>
          <p:nvPr/>
        </p:nvCxnSpPr>
        <p:spPr>
          <a:xfrm flipV="1">
            <a:off x="4580150" y="3251253"/>
            <a:ext cx="5858656" cy="841359"/>
          </a:xfrm>
          <a:prstGeom prst="line">
            <a:avLst/>
          </a:prstGeom>
          <a:ln w="127000">
            <a:gradFill flip="none" rotWithShape="1">
              <a:gsLst>
                <a:gs pos="0">
                  <a:schemeClr val="accent1">
                    <a:lumMod val="67000"/>
                  </a:schemeClr>
                </a:gs>
                <a:gs pos="30000">
                  <a:schemeClr val="accent1">
                    <a:lumMod val="97000"/>
                    <a:lumOff val="3000"/>
                  </a:schemeClr>
                </a:gs>
                <a:gs pos="80000">
                  <a:schemeClr val="accent1">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0E6AC282-F024-D49A-4948-B4D8B3300B7C}"/>
              </a:ext>
            </a:extLst>
          </p:cNvPr>
          <p:cNvCxnSpPr>
            <a:cxnSpLocks/>
          </p:cNvCxnSpPr>
          <p:nvPr/>
        </p:nvCxnSpPr>
        <p:spPr>
          <a:xfrm>
            <a:off x="3865164" y="4775963"/>
            <a:ext cx="7609696" cy="0"/>
          </a:xfrm>
          <a:prstGeom prst="straightConnector1">
            <a:avLst/>
          </a:prstGeom>
          <a:ln w="50800">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FCFA438C-EE73-82BA-7CDD-3F5FCF066D9D}"/>
              </a:ext>
            </a:extLst>
          </p:cNvPr>
          <p:cNvSpPr txBox="1"/>
          <p:nvPr/>
        </p:nvSpPr>
        <p:spPr>
          <a:xfrm>
            <a:off x="11474860" y="4631390"/>
            <a:ext cx="680019" cy="369332"/>
          </a:xfrm>
          <a:prstGeom prst="rect">
            <a:avLst/>
          </a:prstGeom>
          <a:noFill/>
        </p:spPr>
        <p:txBody>
          <a:bodyPr wrap="square" rtlCol="0">
            <a:spAutoFit/>
          </a:bodyPr>
          <a:lstStyle/>
          <a:p>
            <a:r>
              <a:rPr lang="en-US" altLang="ja-JP" dirty="0">
                <a:solidFill>
                  <a:schemeClr val="accent3"/>
                </a:solidFill>
                <a:latin typeface="Tahoma" panose="020B0604030504040204" pitchFamily="34" charset="0"/>
                <a:ea typeface="Tahoma" panose="020B0604030504040204" pitchFamily="34" charset="0"/>
                <a:cs typeface="Tahoma" panose="020B0604030504040204" pitchFamily="34" charset="0"/>
              </a:rPr>
              <a:t>Year</a:t>
            </a:r>
            <a:endParaRPr lang="en-US"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grpSp>
        <p:nvGrpSpPr>
          <p:cNvPr id="37" name="Group 36">
            <a:extLst>
              <a:ext uri="{FF2B5EF4-FFF2-40B4-BE49-F238E27FC236}">
                <a16:creationId xmlns:a16="http://schemas.microsoft.com/office/drawing/2014/main" id="{7FBA8D08-E832-BE75-C23A-E45AA259CCD5}"/>
              </a:ext>
            </a:extLst>
          </p:cNvPr>
          <p:cNvGrpSpPr/>
          <p:nvPr/>
        </p:nvGrpSpPr>
        <p:grpSpPr>
          <a:xfrm>
            <a:off x="4025134" y="3810772"/>
            <a:ext cx="563681" cy="563681"/>
            <a:chOff x="3405352" y="1986455"/>
            <a:chExt cx="720000" cy="720000"/>
          </a:xfrm>
        </p:grpSpPr>
        <p:sp>
          <p:nvSpPr>
            <p:cNvPr id="38" name="Oval 37">
              <a:extLst>
                <a:ext uri="{FF2B5EF4-FFF2-40B4-BE49-F238E27FC236}">
                  <a16:creationId xmlns:a16="http://schemas.microsoft.com/office/drawing/2014/main" id="{52CBFFCC-AF60-798D-66F1-56A512E556EC}"/>
                </a:ext>
              </a:extLst>
            </p:cNvPr>
            <p:cNvSpPr>
              <a:spLocks noChangeAspect="1"/>
            </p:cNvSpPr>
            <p:nvPr/>
          </p:nvSpPr>
          <p:spPr>
            <a:xfrm>
              <a:off x="3405352" y="1986455"/>
              <a:ext cx="720000" cy="72000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Graphic 38" descr="Man with cane with solid fill">
              <a:extLst>
                <a:ext uri="{FF2B5EF4-FFF2-40B4-BE49-F238E27FC236}">
                  <a16:creationId xmlns:a16="http://schemas.microsoft.com/office/drawing/2014/main" id="{29408996-6D2B-F177-AE89-BF224230677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459352" y="2040455"/>
              <a:ext cx="612000" cy="612000"/>
            </a:xfrm>
            <a:prstGeom prst="rect">
              <a:avLst/>
            </a:prstGeom>
          </p:spPr>
        </p:pic>
      </p:grpSp>
      <p:grpSp>
        <p:nvGrpSpPr>
          <p:cNvPr id="40" name="Group 39">
            <a:extLst>
              <a:ext uri="{FF2B5EF4-FFF2-40B4-BE49-F238E27FC236}">
                <a16:creationId xmlns:a16="http://schemas.microsoft.com/office/drawing/2014/main" id="{26AB0EF1-434D-F008-209D-8335CC193508}"/>
              </a:ext>
            </a:extLst>
          </p:cNvPr>
          <p:cNvGrpSpPr/>
          <p:nvPr/>
        </p:nvGrpSpPr>
        <p:grpSpPr>
          <a:xfrm>
            <a:off x="4025134" y="2556970"/>
            <a:ext cx="563681" cy="563681"/>
            <a:chOff x="7131269" y="3055127"/>
            <a:chExt cx="720000" cy="720000"/>
          </a:xfrm>
        </p:grpSpPr>
        <p:sp>
          <p:nvSpPr>
            <p:cNvPr id="41" name="Oval 40">
              <a:extLst>
                <a:ext uri="{FF2B5EF4-FFF2-40B4-BE49-F238E27FC236}">
                  <a16:creationId xmlns:a16="http://schemas.microsoft.com/office/drawing/2014/main" id="{68047734-7505-DC62-F821-31FF083A6D8A}"/>
                </a:ext>
              </a:extLst>
            </p:cNvPr>
            <p:cNvSpPr>
              <a:spLocks noChangeAspect="1"/>
            </p:cNvSpPr>
            <p:nvPr/>
          </p:nvSpPr>
          <p:spPr>
            <a:xfrm>
              <a:off x="7131269" y="3055127"/>
              <a:ext cx="720000" cy="720000"/>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Graphic 41" descr="Woman with cane with solid fill">
              <a:extLst>
                <a:ext uri="{FF2B5EF4-FFF2-40B4-BE49-F238E27FC236}">
                  <a16:creationId xmlns:a16="http://schemas.microsoft.com/office/drawing/2014/main" id="{2E385843-836C-59E0-1A58-ECB8D1F4950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185269" y="3109127"/>
              <a:ext cx="612000" cy="612000"/>
            </a:xfrm>
            <a:prstGeom prst="rect">
              <a:avLst/>
            </a:prstGeom>
          </p:spPr>
        </p:pic>
      </p:grpSp>
      <p:grpSp>
        <p:nvGrpSpPr>
          <p:cNvPr id="43" name="Group 42">
            <a:extLst>
              <a:ext uri="{FF2B5EF4-FFF2-40B4-BE49-F238E27FC236}">
                <a16:creationId xmlns:a16="http://schemas.microsoft.com/office/drawing/2014/main" id="{E7FFF256-A31F-1FBB-ACB8-429833E75FE8}"/>
              </a:ext>
            </a:extLst>
          </p:cNvPr>
          <p:cNvGrpSpPr/>
          <p:nvPr/>
        </p:nvGrpSpPr>
        <p:grpSpPr>
          <a:xfrm>
            <a:off x="6163025" y="2265484"/>
            <a:ext cx="563681" cy="563681"/>
            <a:chOff x="7131269" y="3055127"/>
            <a:chExt cx="720000" cy="720000"/>
          </a:xfrm>
        </p:grpSpPr>
        <p:sp>
          <p:nvSpPr>
            <p:cNvPr id="44" name="Oval 43">
              <a:extLst>
                <a:ext uri="{FF2B5EF4-FFF2-40B4-BE49-F238E27FC236}">
                  <a16:creationId xmlns:a16="http://schemas.microsoft.com/office/drawing/2014/main" id="{85E888CA-21BB-81F9-9AA0-7FD86427B795}"/>
                </a:ext>
              </a:extLst>
            </p:cNvPr>
            <p:cNvSpPr>
              <a:spLocks noChangeAspect="1"/>
            </p:cNvSpPr>
            <p:nvPr/>
          </p:nvSpPr>
          <p:spPr>
            <a:xfrm>
              <a:off x="7131269" y="3055127"/>
              <a:ext cx="720000" cy="720000"/>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Graphic 44" descr="Woman with cane with solid fill">
              <a:extLst>
                <a:ext uri="{FF2B5EF4-FFF2-40B4-BE49-F238E27FC236}">
                  <a16:creationId xmlns:a16="http://schemas.microsoft.com/office/drawing/2014/main" id="{1CDC71CC-76E5-731F-E9DA-46A2CA4C075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185269" y="3109127"/>
              <a:ext cx="612000" cy="612000"/>
            </a:xfrm>
            <a:prstGeom prst="rect">
              <a:avLst/>
            </a:prstGeom>
          </p:spPr>
        </p:pic>
      </p:grpSp>
      <p:grpSp>
        <p:nvGrpSpPr>
          <p:cNvPr id="46" name="Group 45">
            <a:extLst>
              <a:ext uri="{FF2B5EF4-FFF2-40B4-BE49-F238E27FC236}">
                <a16:creationId xmlns:a16="http://schemas.microsoft.com/office/drawing/2014/main" id="{1F9D279B-EA25-9F7D-552A-AAD209A7E813}"/>
              </a:ext>
            </a:extLst>
          </p:cNvPr>
          <p:cNvGrpSpPr/>
          <p:nvPr/>
        </p:nvGrpSpPr>
        <p:grpSpPr>
          <a:xfrm>
            <a:off x="8300915" y="1962367"/>
            <a:ext cx="563681" cy="563681"/>
            <a:chOff x="7131269" y="3055127"/>
            <a:chExt cx="720000" cy="720000"/>
          </a:xfrm>
        </p:grpSpPr>
        <p:sp>
          <p:nvSpPr>
            <p:cNvPr id="47" name="Oval 46">
              <a:extLst>
                <a:ext uri="{FF2B5EF4-FFF2-40B4-BE49-F238E27FC236}">
                  <a16:creationId xmlns:a16="http://schemas.microsoft.com/office/drawing/2014/main" id="{460FF8F6-DC56-3E20-863C-C2FB141B8887}"/>
                </a:ext>
              </a:extLst>
            </p:cNvPr>
            <p:cNvSpPr>
              <a:spLocks noChangeAspect="1"/>
            </p:cNvSpPr>
            <p:nvPr/>
          </p:nvSpPr>
          <p:spPr>
            <a:xfrm>
              <a:off x="7131269" y="3055127"/>
              <a:ext cx="720000" cy="720000"/>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 name="Graphic 47" descr="Woman with cane with solid fill">
              <a:extLst>
                <a:ext uri="{FF2B5EF4-FFF2-40B4-BE49-F238E27FC236}">
                  <a16:creationId xmlns:a16="http://schemas.microsoft.com/office/drawing/2014/main" id="{22A55227-6984-E9FD-47A8-6934F0FA0D3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185269" y="3109127"/>
              <a:ext cx="612000" cy="612000"/>
            </a:xfrm>
            <a:prstGeom prst="rect">
              <a:avLst/>
            </a:prstGeom>
          </p:spPr>
        </p:pic>
      </p:grpSp>
      <p:grpSp>
        <p:nvGrpSpPr>
          <p:cNvPr id="49" name="Group 48">
            <a:extLst>
              <a:ext uri="{FF2B5EF4-FFF2-40B4-BE49-F238E27FC236}">
                <a16:creationId xmlns:a16="http://schemas.microsoft.com/office/drawing/2014/main" id="{36950AE6-B797-5A86-CDD3-80DC07D0A9E6}"/>
              </a:ext>
            </a:extLst>
          </p:cNvPr>
          <p:cNvGrpSpPr/>
          <p:nvPr/>
        </p:nvGrpSpPr>
        <p:grpSpPr>
          <a:xfrm>
            <a:off x="10434691" y="1680526"/>
            <a:ext cx="563681" cy="563681"/>
            <a:chOff x="7131269" y="3055127"/>
            <a:chExt cx="720000" cy="720000"/>
          </a:xfrm>
        </p:grpSpPr>
        <p:sp>
          <p:nvSpPr>
            <p:cNvPr id="50" name="Oval 49">
              <a:extLst>
                <a:ext uri="{FF2B5EF4-FFF2-40B4-BE49-F238E27FC236}">
                  <a16:creationId xmlns:a16="http://schemas.microsoft.com/office/drawing/2014/main" id="{49C07E31-4EAA-16E4-CC73-64FB487C6792}"/>
                </a:ext>
              </a:extLst>
            </p:cNvPr>
            <p:cNvSpPr>
              <a:spLocks noChangeAspect="1"/>
            </p:cNvSpPr>
            <p:nvPr/>
          </p:nvSpPr>
          <p:spPr>
            <a:xfrm>
              <a:off x="7131269" y="3055127"/>
              <a:ext cx="720000" cy="720000"/>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Graphic 50" descr="Woman with cane with solid fill">
              <a:extLst>
                <a:ext uri="{FF2B5EF4-FFF2-40B4-BE49-F238E27FC236}">
                  <a16:creationId xmlns:a16="http://schemas.microsoft.com/office/drawing/2014/main" id="{A2DB34D7-8DE7-6882-BD1E-386C966B2D7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185269" y="3109127"/>
              <a:ext cx="612000" cy="612000"/>
            </a:xfrm>
            <a:prstGeom prst="rect">
              <a:avLst/>
            </a:prstGeom>
          </p:spPr>
        </p:pic>
      </p:grpSp>
      <p:grpSp>
        <p:nvGrpSpPr>
          <p:cNvPr id="52" name="Group 51">
            <a:extLst>
              <a:ext uri="{FF2B5EF4-FFF2-40B4-BE49-F238E27FC236}">
                <a16:creationId xmlns:a16="http://schemas.microsoft.com/office/drawing/2014/main" id="{047245B8-AB70-F816-E0BF-E5F37DABB76B}"/>
              </a:ext>
            </a:extLst>
          </p:cNvPr>
          <p:cNvGrpSpPr/>
          <p:nvPr/>
        </p:nvGrpSpPr>
        <p:grpSpPr>
          <a:xfrm>
            <a:off x="6163025" y="3529143"/>
            <a:ext cx="563681" cy="563681"/>
            <a:chOff x="3405352" y="1986455"/>
            <a:chExt cx="720000" cy="720000"/>
          </a:xfrm>
        </p:grpSpPr>
        <p:sp>
          <p:nvSpPr>
            <p:cNvPr id="53" name="Oval 52">
              <a:extLst>
                <a:ext uri="{FF2B5EF4-FFF2-40B4-BE49-F238E27FC236}">
                  <a16:creationId xmlns:a16="http://schemas.microsoft.com/office/drawing/2014/main" id="{144E1B72-74EE-7F07-160B-80131A52447A}"/>
                </a:ext>
              </a:extLst>
            </p:cNvPr>
            <p:cNvSpPr>
              <a:spLocks noChangeAspect="1"/>
            </p:cNvSpPr>
            <p:nvPr/>
          </p:nvSpPr>
          <p:spPr>
            <a:xfrm>
              <a:off x="3405352" y="1986455"/>
              <a:ext cx="720000" cy="72000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4" name="Graphic 53" descr="Man with cane with solid fill">
              <a:extLst>
                <a:ext uri="{FF2B5EF4-FFF2-40B4-BE49-F238E27FC236}">
                  <a16:creationId xmlns:a16="http://schemas.microsoft.com/office/drawing/2014/main" id="{224E7E2F-942B-6874-CADE-609E8B32D9C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459352" y="2040455"/>
              <a:ext cx="612000" cy="612000"/>
            </a:xfrm>
            <a:prstGeom prst="rect">
              <a:avLst/>
            </a:prstGeom>
          </p:spPr>
        </p:pic>
      </p:grpSp>
      <p:grpSp>
        <p:nvGrpSpPr>
          <p:cNvPr id="55" name="Group 54">
            <a:extLst>
              <a:ext uri="{FF2B5EF4-FFF2-40B4-BE49-F238E27FC236}">
                <a16:creationId xmlns:a16="http://schemas.microsoft.com/office/drawing/2014/main" id="{104F224F-46D2-BC8A-646E-1CA5A1944EE7}"/>
              </a:ext>
            </a:extLst>
          </p:cNvPr>
          <p:cNvGrpSpPr/>
          <p:nvPr/>
        </p:nvGrpSpPr>
        <p:grpSpPr>
          <a:xfrm>
            <a:off x="8300915" y="3247513"/>
            <a:ext cx="563681" cy="563681"/>
            <a:chOff x="3405352" y="1986455"/>
            <a:chExt cx="720000" cy="720000"/>
          </a:xfrm>
        </p:grpSpPr>
        <p:sp>
          <p:nvSpPr>
            <p:cNvPr id="56" name="Oval 55">
              <a:extLst>
                <a:ext uri="{FF2B5EF4-FFF2-40B4-BE49-F238E27FC236}">
                  <a16:creationId xmlns:a16="http://schemas.microsoft.com/office/drawing/2014/main" id="{CB2C02FF-0B65-5644-4420-9932DA8E5ED3}"/>
                </a:ext>
              </a:extLst>
            </p:cNvPr>
            <p:cNvSpPr>
              <a:spLocks noChangeAspect="1"/>
            </p:cNvSpPr>
            <p:nvPr/>
          </p:nvSpPr>
          <p:spPr>
            <a:xfrm>
              <a:off x="3405352" y="1986455"/>
              <a:ext cx="720000" cy="72000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7" name="Graphic 56" descr="Man with cane with solid fill">
              <a:extLst>
                <a:ext uri="{FF2B5EF4-FFF2-40B4-BE49-F238E27FC236}">
                  <a16:creationId xmlns:a16="http://schemas.microsoft.com/office/drawing/2014/main" id="{62F4181E-73E6-0546-BBF3-29858C383BA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459352" y="2040455"/>
              <a:ext cx="612000" cy="612000"/>
            </a:xfrm>
            <a:prstGeom prst="rect">
              <a:avLst/>
            </a:prstGeom>
          </p:spPr>
        </p:pic>
      </p:grpSp>
      <p:grpSp>
        <p:nvGrpSpPr>
          <p:cNvPr id="58" name="Group 57">
            <a:extLst>
              <a:ext uri="{FF2B5EF4-FFF2-40B4-BE49-F238E27FC236}">
                <a16:creationId xmlns:a16="http://schemas.microsoft.com/office/drawing/2014/main" id="{5656DDCC-11FC-417F-9AAC-E5FAB37FBC5F}"/>
              </a:ext>
            </a:extLst>
          </p:cNvPr>
          <p:cNvGrpSpPr/>
          <p:nvPr/>
        </p:nvGrpSpPr>
        <p:grpSpPr>
          <a:xfrm>
            <a:off x="10434691" y="2946404"/>
            <a:ext cx="563681" cy="563681"/>
            <a:chOff x="3405352" y="1986455"/>
            <a:chExt cx="720000" cy="720000"/>
          </a:xfrm>
        </p:grpSpPr>
        <p:sp>
          <p:nvSpPr>
            <p:cNvPr id="59" name="Oval 58">
              <a:extLst>
                <a:ext uri="{FF2B5EF4-FFF2-40B4-BE49-F238E27FC236}">
                  <a16:creationId xmlns:a16="http://schemas.microsoft.com/office/drawing/2014/main" id="{FE59BE4E-9E10-5151-61E6-EC1D6EB6AB82}"/>
                </a:ext>
              </a:extLst>
            </p:cNvPr>
            <p:cNvSpPr>
              <a:spLocks noChangeAspect="1"/>
            </p:cNvSpPr>
            <p:nvPr/>
          </p:nvSpPr>
          <p:spPr>
            <a:xfrm>
              <a:off x="3405352" y="1986455"/>
              <a:ext cx="720000" cy="72000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0" name="Graphic 59" descr="Man with cane with solid fill">
              <a:extLst>
                <a:ext uri="{FF2B5EF4-FFF2-40B4-BE49-F238E27FC236}">
                  <a16:creationId xmlns:a16="http://schemas.microsoft.com/office/drawing/2014/main" id="{78839BC2-0AA6-7664-1118-F91A3C52315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459352" y="2040455"/>
              <a:ext cx="612000" cy="612000"/>
            </a:xfrm>
            <a:prstGeom prst="rect">
              <a:avLst/>
            </a:prstGeom>
          </p:spPr>
        </p:pic>
      </p:grpSp>
      <p:sp>
        <p:nvSpPr>
          <p:cNvPr id="61" name="TextBox 60">
            <a:extLst>
              <a:ext uri="{FF2B5EF4-FFF2-40B4-BE49-F238E27FC236}">
                <a16:creationId xmlns:a16="http://schemas.microsoft.com/office/drawing/2014/main" id="{79D4F67E-EAFF-CB30-7163-C94D371E47EC}"/>
              </a:ext>
            </a:extLst>
          </p:cNvPr>
          <p:cNvSpPr txBox="1"/>
          <p:nvPr/>
        </p:nvSpPr>
        <p:spPr>
          <a:xfrm>
            <a:off x="3144680" y="2718922"/>
            <a:ext cx="784705" cy="307777"/>
          </a:xfrm>
          <a:prstGeom prst="rect">
            <a:avLst/>
          </a:prstGeom>
          <a:noFill/>
        </p:spPr>
        <p:txBody>
          <a:bodyPr wrap="square" rtlCol="0">
            <a:spAutoFit/>
          </a:bodyPr>
          <a:lstStyle/>
          <a:p>
            <a:pPr algn="ctr"/>
            <a:r>
              <a:rPr lang="en-US" altLang="ja-JP" sz="1400" dirty="0">
                <a:solidFill>
                  <a:schemeClr val="accent2"/>
                </a:solidFill>
                <a:latin typeface="Tahoma" panose="020B0604030504040204" pitchFamily="34" charset="0"/>
                <a:ea typeface="Tahoma" panose="020B0604030504040204" pitchFamily="34" charset="0"/>
                <a:cs typeface="Tahoma" panose="020B0604030504040204" pitchFamily="34" charset="0"/>
              </a:rPr>
              <a:t>Women</a:t>
            </a:r>
            <a:endParaRPr lang="en-US" sz="1400" dirty="0">
              <a:solidFill>
                <a:schemeClr val="accent2"/>
              </a:solidFill>
              <a:latin typeface="Tahoma" panose="020B0604030504040204" pitchFamily="34" charset="0"/>
              <a:ea typeface="Tahoma" panose="020B0604030504040204" pitchFamily="34" charset="0"/>
              <a:cs typeface="Tahoma" panose="020B0604030504040204" pitchFamily="34" charset="0"/>
            </a:endParaRPr>
          </a:p>
        </p:txBody>
      </p:sp>
      <p:sp>
        <p:nvSpPr>
          <p:cNvPr id="62" name="TextBox 61">
            <a:extLst>
              <a:ext uri="{FF2B5EF4-FFF2-40B4-BE49-F238E27FC236}">
                <a16:creationId xmlns:a16="http://schemas.microsoft.com/office/drawing/2014/main" id="{869371D0-3125-85EC-E2B8-77D6006C1577}"/>
              </a:ext>
            </a:extLst>
          </p:cNvPr>
          <p:cNvSpPr txBox="1"/>
          <p:nvPr/>
        </p:nvSpPr>
        <p:spPr>
          <a:xfrm>
            <a:off x="3241268" y="4001889"/>
            <a:ext cx="583389" cy="307777"/>
          </a:xfrm>
          <a:prstGeom prst="rect">
            <a:avLst/>
          </a:prstGeom>
          <a:noFill/>
        </p:spPr>
        <p:txBody>
          <a:bodyPr wrap="square" rtlCol="0">
            <a:spAutoFit/>
          </a:bodyPr>
          <a:lstStyle/>
          <a:p>
            <a:pPr algn="ctr"/>
            <a:r>
              <a:rPr lang="en-US" altLang="ja-JP" sz="1400" dirty="0">
                <a:solidFill>
                  <a:schemeClr val="accent1"/>
                </a:solidFill>
                <a:latin typeface="Tahoma" panose="020B0604030504040204" pitchFamily="34" charset="0"/>
                <a:ea typeface="Tahoma" panose="020B0604030504040204" pitchFamily="34" charset="0"/>
                <a:cs typeface="Tahoma" panose="020B0604030504040204" pitchFamily="34" charset="0"/>
              </a:rPr>
              <a:t>Men</a:t>
            </a:r>
            <a:endParaRPr lang="en-US" sz="1400" dirty="0">
              <a:solidFill>
                <a:schemeClr val="accent1"/>
              </a:solidFill>
              <a:latin typeface="Tahoma" panose="020B0604030504040204" pitchFamily="34" charset="0"/>
              <a:ea typeface="Tahoma" panose="020B0604030504040204" pitchFamily="34" charset="0"/>
              <a:cs typeface="Tahoma" panose="020B0604030504040204" pitchFamily="34" charset="0"/>
            </a:endParaRPr>
          </a:p>
        </p:txBody>
      </p:sp>
      <p:sp>
        <p:nvSpPr>
          <p:cNvPr id="63" name="Oval 62">
            <a:extLst>
              <a:ext uri="{FF2B5EF4-FFF2-40B4-BE49-F238E27FC236}">
                <a16:creationId xmlns:a16="http://schemas.microsoft.com/office/drawing/2014/main" id="{8C6EC02B-16B1-52F4-F55F-DE5C96609161}"/>
              </a:ext>
            </a:extLst>
          </p:cNvPr>
          <p:cNvSpPr>
            <a:spLocks noChangeAspect="1"/>
          </p:cNvSpPr>
          <p:nvPr/>
        </p:nvSpPr>
        <p:spPr>
          <a:xfrm>
            <a:off x="4236514" y="4705503"/>
            <a:ext cx="140920" cy="1409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5DE860B6-1A63-4311-17FF-56B2963EE3C0}"/>
              </a:ext>
            </a:extLst>
          </p:cNvPr>
          <p:cNvSpPr>
            <a:spLocks noChangeAspect="1"/>
          </p:cNvSpPr>
          <p:nvPr/>
        </p:nvSpPr>
        <p:spPr>
          <a:xfrm>
            <a:off x="6374405" y="4705503"/>
            <a:ext cx="140920" cy="1409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C02A5F91-0010-959E-27C4-824EE1AFF24C}"/>
              </a:ext>
            </a:extLst>
          </p:cNvPr>
          <p:cNvSpPr>
            <a:spLocks noChangeAspect="1"/>
          </p:cNvSpPr>
          <p:nvPr/>
        </p:nvSpPr>
        <p:spPr>
          <a:xfrm>
            <a:off x="8582756" y="4705503"/>
            <a:ext cx="140920" cy="1409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52221BE9-165B-D149-8FFD-67D308766E0C}"/>
              </a:ext>
            </a:extLst>
          </p:cNvPr>
          <p:cNvSpPr>
            <a:spLocks noChangeAspect="1"/>
          </p:cNvSpPr>
          <p:nvPr/>
        </p:nvSpPr>
        <p:spPr>
          <a:xfrm>
            <a:off x="10650186" y="4705503"/>
            <a:ext cx="140920" cy="1409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27ECD026-AA60-10BC-5059-F8E6701F1669}"/>
              </a:ext>
            </a:extLst>
          </p:cNvPr>
          <p:cNvSpPr txBox="1"/>
          <p:nvPr/>
        </p:nvSpPr>
        <p:spPr>
          <a:xfrm>
            <a:off x="3979934" y="4912423"/>
            <a:ext cx="680026" cy="338554"/>
          </a:xfrm>
          <a:prstGeom prst="rect">
            <a:avLst/>
          </a:prstGeom>
          <a:noFill/>
        </p:spPr>
        <p:txBody>
          <a:bodyPr wrap="square" rtlCol="0">
            <a:spAutoFit/>
          </a:bodyPr>
          <a:lstStyle/>
          <a:p>
            <a:pPr algn="ctr"/>
            <a:r>
              <a:rPr lang="en-US" altLang="ja-JP" sz="1600" dirty="0">
                <a:solidFill>
                  <a:schemeClr val="accent3"/>
                </a:solidFill>
                <a:latin typeface="Tahoma" panose="020B0604030504040204" pitchFamily="34" charset="0"/>
                <a:ea typeface="Tahoma" panose="020B0604030504040204" pitchFamily="34" charset="0"/>
                <a:cs typeface="Tahoma" panose="020B0604030504040204" pitchFamily="34" charset="0"/>
              </a:rPr>
              <a:t>2014</a:t>
            </a:r>
            <a:endParaRPr lang="en-US" sz="16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68" name="TextBox 67">
            <a:extLst>
              <a:ext uri="{FF2B5EF4-FFF2-40B4-BE49-F238E27FC236}">
                <a16:creationId xmlns:a16="http://schemas.microsoft.com/office/drawing/2014/main" id="{EBA1891A-E7D2-81DD-01C7-A8EBD82C9717}"/>
              </a:ext>
            </a:extLst>
          </p:cNvPr>
          <p:cNvSpPr txBox="1"/>
          <p:nvPr/>
        </p:nvSpPr>
        <p:spPr>
          <a:xfrm>
            <a:off x="6121766" y="4912423"/>
            <a:ext cx="680026" cy="338554"/>
          </a:xfrm>
          <a:prstGeom prst="rect">
            <a:avLst/>
          </a:prstGeom>
          <a:noFill/>
        </p:spPr>
        <p:txBody>
          <a:bodyPr wrap="square" rtlCol="0">
            <a:spAutoFit/>
          </a:bodyPr>
          <a:lstStyle/>
          <a:p>
            <a:pPr algn="ctr"/>
            <a:r>
              <a:rPr lang="en-US" altLang="ja-JP" sz="1600" dirty="0">
                <a:solidFill>
                  <a:schemeClr val="accent3"/>
                </a:solidFill>
                <a:latin typeface="Tahoma" panose="020B0604030504040204" pitchFamily="34" charset="0"/>
                <a:ea typeface="Tahoma" panose="020B0604030504040204" pitchFamily="34" charset="0"/>
                <a:cs typeface="Tahoma" panose="020B0604030504040204" pitchFamily="34" charset="0"/>
              </a:rPr>
              <a:t>2019</a:t>
            </a:r>
            <a:endParaRPr lang="en-US" sz="16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69" name="TextBox 68">
            <a:extLst>
              <a:ext uri="{FF2B5EF4-FFF2-40B4-BE49-F238E27FC236}">
                <a16:creationId xmlns:a16="http://schemas.microsoft.com/office/drawing/2014/main" id="{5A647750-80A9-E52B-0795-34059023D452}"/>
              </a:ext>
            </a:extLst>
          </p:cNvPr>
          <p:cNvSpPr txBox="1"/>
          <p:nvPr/>
        </p:nvSpPr>
        <p:spPr>
          <a:xfrm>
            <a:off x="8325285" y="4912423"/>
            <a:ext cx="680026" cy="338554"/>
          </a:xfrm>
          <a:prstGeom prst="rect">
            <a:avLst/>
          </a:prstGeom>
          <a:noFill/>
        </p:spPr>
        <p:txBody>
          <a:bodyPr wrap="square" rtlCol="0">
            <a:spAutoFit/>
          </a:bodyPr>
          <a:lstStyle/>
          <a:p>
            <a:pPr algn="ctr"/>
            <a:r>
              <a:rPr lang="en-US" altLang="ja-JP" sz="1600" dirty="0">
                <a:solidFill>
                  <a:schemeClr val="accent3"/>
                </a:solidFill>
                <a:latin typeface="Tahoma" panose="020B0604030504040204" pitchFamily="34" charset="0"/>
                <a:ea typeface="Tahoma" panose="020B0604030504040204" pitchFamily="34" charset="0"/>
                <a:cs typeface="Tahoma" panose="020B0604030504040204" pitchFamily="34" charset="0"/>
              </a:rPr>
              <a:t>2024</a:t>
            </a:r>
            <a:endParaRPr lang="en-US" sz="16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70" name="TextBox 69">
            <a:extLst>
              <a:ext uri="{FF2B5EF4-FFF2-40B4-BE49-F238E27FC236}">
                <a16:creationId xmlns:a16="http://schemas.microsoft.com/office/drawing/2014/main" id="{99D17D7F-3022-6370-A743-9400E6EA9FBE}"/>
              </a:ext>
            </a:extLst>
          </p:cNvPr>
          <p:cNvSpPr txBox="1"/>
          <p:nvPr/>
        </p:nvSpPr>
        <p:spPr>
          <a:xfrm>
            <a:off x="10388601" y="4909022"/>
            <a:ext cx="680026" cy="338554"/>
          </a:xfrm>
          <a:prstGeom prst="rect">
            <a:avLst/>
          </a:prstGeom>
          <a:noFill/>
        </p:spPr>
        <p:txBody>
          <a:bodyPr wrap="square" rtlCol="0">
            <a:spAutoFit/>
          </a:bodyPr>
          <a:lstStyle/>
          <a:p>
            <a:pPr algn="ctr"/>
            <a:r>
              <a:rPr lang="en-US" altLang="ja-JP" sz="1600" dirty="0">
                <a:solidFill>
                  <a:schemeClr val="accent3"/>
                </a:solidFill>
                <a:latin typeface="Tahoma" panose="020B0604030504040204" pitchFamily="34" charset="0"/>
                <a:ea typeface="Tahoma" panose="020B0604030504040204" pitchFamily="34" charset="0"/>
                <a:cs typeface="Tahoma" panose="020B0604030504040204" pitchFamily="34" charset="0"/>
              </a:rPr>
              <a:t>2029</a:t>
            </a:r>
            <a:endParaRPr lang="en-US" sz="16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75" name="TextBox 74">
            <a:extLst>
              <a:ext uri="{FF2B5EF4-FFF2-40B4-BE49-F238E27FC236}">
                <a16:creationId xmlns:a16="http://schemas.microsoft.com/office/drawing/2014/main" id="{F2B62437-01D0-4A77-5ABA-655061A7AA9B}"/>
              </a:ext>
            </a:extLst>
          </p:cNvPr>
          <p:cNvSpPr txBox="1"/>
          <p:nvPr/>
        </p:nvSpPr>
        <p:spPr>
          <a:xfrm>
            <a:off x="3991720" y="3159279"/>
            <a:ext cx="680026" cy="276999"/>
          </a:xfrm>
          <a:prstGeom prst="rect">
            <a:avLst/>
          </a:prstGeom>
          <a:noFill/>
        </p:spPr>
        <p:txBody>
          <a:bodyPr wrap="square" rtlCol="0">
            <a:spAutoFit/>
          </a:bodyPr>
          <a:lstStyle/>
          <a:p>
            <a:pPr algn="ctr"/>
            <a:r>
              <a:rPr lang="en-US" altLang="ja-JP" sz="1200" dirty="0">
                <a:solidFill>
                  <a:schemeClr val="accent3"/>
                </a:solidFill>
                <a:latin typeface="Tahoma" panose="020B0604030504040204" pitchFamily="34" charset="0"/>
                <a:ea typeface="Tahoma" panose="020B0604030504040204" pitchFamily="34" charset="0"/>
                <a:cs typeface="Tahoma" panose="020B0604030504040204" pitchFamily="34" charset="0"/>
              </a:rPr>
              <a:t>86.9</a:t>
            </a:r>
            <a:endParaRPr lang="en-US" sz="12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76" name="TextBox 75">
            <a:extLst>
              <a:ext uri="{FF2B5EF4-FFF2-40B4-BE49-F238E27FC236}">
                <a16:creationId xmlns:a16="http://schemas.microsoft.com/office/drawing/2014/main" id="{2D5FAC38-54D8-736D-F2ED-87131E622D7F}"/>
              </a:ext>
            </a:extLst>
          </p:cNvPr>
          <p:cNvSpPr txBox="1"/>
          <p:nvPr/>
        </p:nvSpPr>
        <p:spPr>
          <a:xfrm>
            <a:off x="6116634" y="2842240"/>
            <a:ext cx="680026" cy="307777"/>
          </a:xfrm>
          <a:prstGeom prst="rect">
            <a:avLst/>
          </a:prstGeom>
          <a:noFill/>
        </p:spPr>
        <p:txBody>
          <a:bodyPr wrap="square" rtlCol="0">
            <a:spAutoFit/>
          </a:bodyPr>
          <a:lstStyle/>
          <a:p>
            <a:pPr algn="ctr"/>
            <a:r>
              <a:rPr lang="en-US" altLang="ja-JP" sz="1400" dirty="0">
                <a:solidFill>
                  <a:schemeClr val="accent3"/>
                </a:solidFill>
                <a:latin typeface="Tahoma" panose="020B0604030504040204" pitchFamily="34" charset="0"/>
                <a:ea typeface="Tahoma" panose="020B0604030504040204" pitchFamily="34" charset="0"/>
                <a:cs typeface="Tahoma" panose="020B0604030504040204" pitchFamily="34" charset="0"/>
              </a:rPr>
              <a:t>88.1</a:t>
            </a:r>
            <a:endParaRPr lang="en-US" sz="14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77" name="TextBox 76">
            <a:extLst>
              <a:ext uri="{FF2B5EF4-FFF2-40B4-BE49-F238E27FC236}">
                <a16:creationId xmlns:a16="http://schemas.microsoft.com/office/drawing/2014/main" id="{2028CAE5-941A-1284-71EC-33984D650B1F}"/>
              </a:ext>
            </a:extLst>
          </p:cNvPr>
          <p:cNvSpPr txBox="1"/>
          <p:nvPr/>
        </p:nvSpPr>
        <p:spPr>
          <a:xfrm>
            <a:off x="8343191" y="2524941"/>
            <a:ext cx="680026" cy="338554"/>
          </a:xfrm>
          <a:prstGeom prst="rect">
            <a:avLst/>
          </a:prstGeom>
          <a:noFill/>
        </p:spPr>
        <p:txBody>
          <a:bodyPr wrap="square" rtlCol="0">
            <a:spAutoFit/>
          </a:bodyPr>
          <a:lstStyle/>
          <a:p>
            <a:pPr algn="ctr"/>
            <a:r>
              <a:rPr lang="en-US" altLang="ja-JP" sz="1600" dirty="0">
                <a:solidFill>
                  <a:schemeClr val="accent3"/>
                </a:solidFill>
                <a:latin typeface="Tahoma" panose="020B0604030504040204" pitchFamily="34" charset="0"/>
                <a:ea typeface="Tahoma" panose="020B0604030504040204" pitchFamily="34" charset="0"/>
                <a:cs typeface="Tahoma" panose="020B0604030504040204" pitchFamily="34" charset="0"/>
              </a:rPr>
              <a:t>89</a:t>
            </a:r>
            <a:endParaRPr lang="en-US" sz="16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78" name="TextBox 77">
            <a:extLst>
              <a:ext uri="{FF2B5EF4-FFF2-40B4-BE49-F238E27FC236}">
                <a16:creationId xmlns:a16="http://schemas.microsoft.com/office/drawing/2014/main" id="{372DC190-222F-B535-96BD-AF8E41D673F9}"/>
              </a:ext>
            </a:extLst>
          </p:cNvPr>
          <p:cNvSpPr txBox="1"/>
          <p:nvPr/>
        </p:nvSpPr>
        <p:spPr>
          <a:xfrm>
            <a:off x="10405195" y="2244694"/>
            <a:ext cx="680026" cy="338554"/>
          </a:xfrm>
          <a:prstGeom prst="rect">
            <a:avLst/>
          </a:prstGeom>
          <a:noFill/>
        </p:spPr>
        <p:txBody>
          <a:bodyPr wrap="square" rtlCol="0">
            <a:spAutoFit/>
          </a:bodyPr>
          <a:lstStyle/>
          <a:p>
            <a:pPr algn="ctr"/>
            <a:r>
              <a:rPr lang="en-US" altLang="ja-JP" sz="1600" dirty="0">
                <a:solidFill>
                  <a:schemeClr val="accent3"/>
                </a:solidFill>
                <a:latin typeface="Tahoma" panose="020B0604030504040204" pitchFamily="34" charset="0"/>
                <a:ea typeface="Tahoma" panose="020B0604030504040204" pitchFamily="34" charset="0"/>
                <a:cs typeface="Tahoma" panose="020B0604030504040204" pitchFamily="34" charset="0"/>
              </a:rPr>
              <a:t>89.9</a:t>
            </a:r>
            <a:endParaRPr lang="en-US" sz="16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79" name="TextBox 78">
            <a:extLst>
              <a:ext uri="{FF2B5EF4-FFF2-40B4-BE49-F238E27FC236}">
                <a16:creationId xmlns:a16="http://schemas.microsoft.com/office/drawing/2014/main" id="{396272FC-6F06-462C-CBAD-8E8D2BB8DF5E}"/>
              </a:ext>
            </a:extLst>
          </p:cNvPr>
          <p:cNvSpPr txBox="1"/>
          <p:nvPr/>
        </p:nvSpPr>
        <p:spPr>
          <a:xfrm>
            <a:off x="3955596" y="4444744"/>
            <a:ext cx="680026" cy="276999"/>
          </a:xfrm>
          <a:prstGeom prst="rect">
            <a:avLst/>
          </a:prstGeom>
          <a:noFill/>
        </p:spPr>
        <p:txBody>
          <a:bodyPr wrap="square" rtlCol="0">
            <a:spAutoFit/>
          </a:bodyPr>
          <a:lstStyle/>
          <a:p>
            <a:pPr algn="ctr"/>
            <a:r>
              <a:rPr lang="en-US" altLang="ja-JP" sz="1200" dirty="0">
                <a:solidFill>
                  <a:schemeClr val="accent3"/>
                </a:solidFill>
                <a:latin typeface="Tahoma" panose="020B0604030504040204" pitchFamily="34" charset="0"/>
                <a:ea typeface="Tahoma" panose="020B0604030504040204" pitchFamily="34" charset="0"/>
                <a:cs typeface="Tahoma" panose="020B0604030504040204" pitchFamily="34" charset="0"/>
              </a:rPr>
              <a:t>81.2</a:t>
            </a:r>
            <a:endParaRPr lang="en-US" sz="12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80" name="TextBox 79">
            <a:extLst>
              <a:ext uri="{FF2B5EF4-FFF2-40B4-BE49-F238E27FC236}">
                <a16:creationId xmlns:a16="http://schemas.microsoft.com/office/drawing/2014/main" id="{C9420872-A3A4-C34B-86D5-8CFED92CD7BB}"/>
              </a:ext>
            </a:extLst>
          </p:cNvPr>
          <p:cNvSpPr txBox="1"/>
          <p:nvPr/>
        </p:nvSpPr>
        <p:spPr>
          <a:xfrm>
            <a:off x="6080510" y="4127705"/>
            <a:ext cx="680026" cy="307777"/>
          </a:xfrm>
          <a:prstGeom prst="rect">
            <a:avLst/>
          </a:prstGeom>
          <a:noFill/>
        </p:spPr>
        <p:txBody>
          <a:bodyPr wrap="square" rtlCol="0">
            <a:spAutoFit/>
          </a:bodyPr>
          <a:lstStyle/>
          <a:p>
            <a:pPr algn="ctr"/>
            <a:r>
              <a:rPr lang="en-US" altLang="ja-JP" sz="1400" dirty="0">
                <a:solidFill>
                  <a:schemeClr val="accent3"/>
                </a:solidFill>
                <a:latin typeface="Tahoma" panose="020B0604030504040204" pitchFamily="34" charset="0"/>
                <a:ea typeface="Tahoma" panose="020B0604030504040204" pitchFamily="34" charset="0"/>
                <a:cs typeface="Tahoma" panose="020B0604030504040204" pitchFamily="34" charset="0"/>
              </a:rPr>
              <a:t>82.2</a:t>
            </a:r>
            <a:endParaRPr lang="en-US" sz="14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81" name="TextBox 80">
            <a:extLst>
              <a:ext uri="{FF2B5EF4-FFF2-40B4-BE49-F238E27FC236}">
                <a16:creationId xmlns:a16="http://schemas.microsoft.com/office/drawing/2014/main" id="{D48D9BAF-09DD-7C44-E540-7336B454184E}"/>
              </a:ext>
            </a:extLst>
          </p:cNvPr>
          <p:cNvSpPr txBox="1"/>
          <p:nvPr/>
        </p:nvSpPr>
        <p:spPr>
          <a:xfrm>
            <a:off x="8307067" y="3810406"/>
            <a:ext cx="680026" cy="338554"/>
          </a:xfrm>
          <a:prstGeom prst="rect">
            <a:avLst/>
          </a:prstGeom>
          <a:noFill/>
        </p:spPr>
        <p:txBody>
          <a:bodyPr wrap="square" rtlCol="0">
            <a:spAutoFit/>
          </a:bodyPr>
          <a:lstStyle/>
          <a:p>
            <a:pPr algn="ctr"/>
            <a:r>
              <a:rPr lang="en-US" altLang="ja-JP" sz="1600" dirty="0">
                <a:solidFill>
                  <a:schemeClr val="accent3"/>
                </a:solidFill>
                <a:latin typeface="Tahoma" panose="020B0604030504040204" pitchFamily="34" charset="0"/>
                <a:ea typeface="Tahoma" panose="020B0604030504040204" pitchFamily="34" charset="0"/>
                <a:cs typeface="Tahoma" panose="020B0604030504040204" pitchFamily="34" charset="0"/>
              </a:rPr>
              <a:t>83.3</a:t>
            </a:r>
            <a:endParaRPr lang="en-US" sz="16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sp>
        <p:nvSpPr>
          <p:cNvPr id="82" name="TextBox 81">
            <a:extLst>
              <a:ext uri="{FF2B5EF4-FFF2-40B4-BE49-F238E27FC236}">
                <a16:creationId xmlns:a16="http://schemas.microsoft.com/office/drawing/2014/main" id="{14B39784-B3EF-041E-B1C6-6DBFCDF8EFA7}"/>
              </a:ext>
            </a:extLst>
          </p:cNvPr>
          <p:cNvSpPr txBox="1"/>
          <p:nvPr/>
        </p:nvSpPr>
        <p:spPr>
          <a:xfrm>
            <a:off x="10369071" y="3530159"/>
            <a:ext cx="680026" cy="338554"/>
          </a:xfrm>
          <a:prstGeom prst="rect">
            <a:avLst/>
          </a:prstGeom>
          <a:noFill/>
        </p:spPr>
        <p:txBody>
          <a:bodyPr wrap="square" rtlCol="0">
            <a:spAutoFit/>
          </a:bodyPr>
          <a:lstStyle/>
          <a:p>
            <a:pPr algn="ctr"/>
            <a:r>
              <a:rPr lang="en-US" altLang="ja-JP" sz="1600" dirty="0">
                <a:solidFill>
                  <a:schemeClr val="accent3"/>
                </a:solidFill>
                <a:latin typeface="Tahoma" panose="020B0604030504040204" pitchFamily="34" charset="0"/>
                <a:ea typeface="Tahoma" panose="020B0604030504040204" pitchFamily="34" charset="0"/>
                <a:cs typeface="Tahoma" panose="020B0604030504040204" pitchFamily="34" charset="0"/>
              </a:rPr>
              <a:t>84.2</a:t>
            </a:r>
            <a:endParaRPr lang="en-US" sz="1600" dirty="0">
              <a:solidFill>
                <a:schemeClr val="accent3"/>
              </a:solidFill>
              <a:latin typeface="Tahoma" panose="020B0604030504040204" pitchFamily="34" charset="0"/>
              <a:ea typeface="Tahoma" panose="020B0604030504040204" pitchFamily="34" charset="0"/>
              <a:cs typeface="Tahoma" panose="020B0604030504040204" pitchFamily="34" charset="0"/>
            </a:endParaRPr>
          </a:p>
        </p:txBody>
      </p:sp>
      <p:cxnSp>
        <p:nvCxnSpPr>
          <p:cNvPr id="86" name="Straight Connector 85">
            <a:extLst>
              <a:ext uri="{FF2B5EF4-FFF2-40B4-BE49-F238E27FC236}">
                <a16:creationId xmlns:a16="http://schemas.microsoft.com/office/drawing/2014/main" id="{A7FF634F-8CE4-A6B7-E94E-10E4F5EB13D7}"/>
              </a:ext>
            </a:extLst>
          </p:cNvPr>
          <p:cNvCxnSpPr/>
          <p:nvPr/>
        </p:nvCxnSpPr>
        <p:spPr>
          <a:xfrm>
            <a:off x="3098800" y="1983965"/>
            <a:ext cx="0" cy="3094334"/>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3303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A8F3-8F8D-42BA-A71C-EA38AB2B5B41}"/>
              </a:ext>
            </a:extLst>
          </p:cNvPr>
          <p:cNvSpPr>
            <a:spLocks noGrp="1"/>
          </p:cNvSpPr>
          <p:nvPr>
            <p:ph type="title"/>
          </p:nvPr>
        </p:nvSpPr>
        <p:spPr/>
        <p:txBody>
          <a:bodyPr/>
          <a:lstStyle/>
          <a:p>
            <a:r>
              <a:rPr lang="en-US" altLang="zh-CN" dirty="0">
                <a:latin typeface="Tahoma" panose="020B0604030504040204" pitchFamily="34" charset="0"/>
                <a:ea typeface="Tahoma" panose="020B0604030504040204" pitchFamily="34" charset="0"/>
                <a:cs typeface="Tahoma" panose="020B0604030504040204" pitchFamily="34" charset="0"/>
              </a:rPr>
              <a:t>Risk Management</a:t>
            </a:r>
            <a:endParaRPr lang="zh-CN" altLang="en-US" dirty="0">
              <a:latin typeface="Tahoma" panose="020B0604030504040204" pitchFamily="34" charset="0"/>
              <a:ea typeface="Source Han Sans TC" panose="020B0500000000000000" pitchFamily="34" charset="-128"/>
              <a:cs typeface="Tahoma" panose="020B0604030504040204" pitchFamily="34" charset="0"/>
            </a:endParaRPr>
          </a:p>
        </p:txBody>
      </p:sp>
      <p:sp>
        <p:nvSpPr>
          <p:cNvPr id="5" name="Subtitle 4">
            <a:extLst>
              <a:ext uri="{FF2B5EF4-FFF2-40B4-BE49-F238E27FC236}">
                <a16:creationId xmlns:a16="http://schemas.microsoft.com/office/drawing/2014/main" id="{F5E6224F-88F6-4559-87D5-BDD66B9C776F}"/>
              </a:ext>
            </a:extLst>
          </p:cNvPr>
          <p:cNvSpPr>
            <a:spLocks noGrp="1"/>
          </p:cNvSpPr>
          <p:nvPr>
            <p:ph type="subTitle" idx="15"/>
          </p:nvPr>
        </p:nvSpPr>
        <p:spPr/>
        <p:txBody>
          <a:bodyPr/>
          <a:lstStyle/>
          <a:p>
            <a:r>
              <a:rPr lang="en-US" altLang="zh-CN" dirty="0"/>
              <a:t>Risk Management Solutions to Individual</a:t>
            </a:r>
            <a:endParaRPr lang="zh-CN" altLang="en-US" dirty="0"/>
          </a:p>
        </p:txBody>
      </p:sp>
      <p:pic>
        <p:nvPicPr>
          <p:cNvPr id="8" name="Picture 7">
            <a:extLst>
              <a:ext uri="{FF2B5EF4-FFF2-40B4-BE49-F238E27FC236}">
                <a16:creationId xmlns:a16="http://schemas.microsoft.com/office/drawing/2014/main" id="{3F0DA0FC-8A0E-32CC-2A0B-4C7876824B19}"/>
              </a:ext>
            </a:extLst>
          </p:cNvPr>
          <p:cNvPicPr>
            <a:picLocks noChangeAspect="1"/>
          </p:cNvPicPr>
          <p:nvPr/>
        </p:nvPicPr>
        <p:blipFill>
          <a:blip r:embed="rId2"/>
          <a:stretch>
            <a:fillRect/>
          </a:stretch>
        </p:blipFill>
        <p:spPr>
          <a:xfrm>
            <a:off x="598311" y="1547263"/>
            <a:ext cx="1487311" cy="1600948"/>
          </a:xfrm>
          <a:prstGeom prst="rect">
            <a:avLst/>
          </a:prstGeom>
        </p:spPr>
      </p:pic>
      <p:pic>
        <p:nvPicPr>
          <p:cNvPr id="10" name="Picture 9">
            <a:extLst>
              <a:ext uri="{FF2B5EF4-FFF2-40B4-BE49-F238E27FC236}">
                <a16:creationId xmlns:a16="http://schemas.microsoft.com/office/drawing/2014/main" id="{F72CFB34-B0DB-E606-182E-EBE536658CBB}"/>
              </a:ext>
            </a:extLst>
          </p:cNvPr>
          <p:cNvPicPr>
            <a:picLocks noChangeAspect="1"/>
          </p:cNvPicPr>
          <p:nvPr/>
        </p:nvPicPr>
        <p:blipFill>
          <a:blip r:embed="rId3"/>
          <a:stretch>
            <a:fillRect/>
          </a:stretch>
        </p:blipFill>
        <p:spPr>
          <a:xfrm>
            <a:off x="6339112" y="1485209"/>
            <a:ext cx="2271185" cy="1522727"/>
          </a:xfrm>
          <a:prstGeom prst="rect">
            <a:avLst/>
          </a:prstGeom>
        </p:spPr>
      </p:pic>
      <p:pic>
        <p:nvPicPr>
          <p:cNvPr id="12" name="Picture 11">
            <a:extLst>
              <a:ext uri="{FF2B5EF4-FFF2-40B4-BE49-F238E27FC236}">
                <a16:creationId xmlns:a16="http://schemas.microsoft.com/office/drawing/2014/main" id="{2FF0D983-C7BC-BB8F-C450-DF658F4B4CC1}"/>
              </a:ext>
            </a:extLst>
          </p:cNvPr>
          <p:cNvPicPr>
            <a:picLocks noChangeAspect="1"/>
          </p:cNvPicPr>
          <p:nvPr/>
        </p:nvPicPr>
        <p:blipFill>
          <a:blip r:embed="rId4"/>
          <a:stretch>
            <a:fillRect/>
          </a:stretch>
        </p:blipFill>
        <p:spPr>
          <a:xfrm>
            <a:off x="3581925" y="1439014"/>
            <a:ext cx="1609774" cy="1688807"/>
          </a:xfrm>
          <a:prstGeom prst="rect">
            <a:avLst/>
          </a:prstGeom>
        </p:spPr>
      </p:pic>
      <p:pic>
        <p:nvPicPr>
          <p:cNvPr id="14" name="Picture 13">
            <a:extLst>
              <a:ext uri="{FF2B5EF4-FFF2-40B4-BE49-F238E27FC236}">
                <a16:creationId xmlns:a16="http://schemas.microsoft.com/office/drawing/2014/main" id="{5C68FF41-D049-55D3-2ED2-B3C76F3AD7E9}"/>
              </a:ext>
            </a:extLst>
          </p:cNvPr>
          <p:cNvPicPr>
            <a:picLocks noChangeAspect="1"/>
          </p:cNvPicPr>
          <p:nvPr/>
        </p:nvPicPr>
        <p:blipFill>
          <a:blip r:embed="rId5"/>
          <a:stretch>
            <a:fillRect/>
          </a:stretch>
        </p:blipFill>
        <p:spPr>
          <a:xfrm>
            <a:off x="9594823" y="1596502"/>
            <a:ext cx="1740132" cy="1816770"/>
          </a:xfrm>
          <a:prstGeom prst="rect">
            <a:avLst/>
          </a:prstGeom>
        </p:spPr>
      </p:pic>
      <p:sp>
        <p:nvSpPr>
          <p:cNvPr id="19" name="TextBox 18">
            <a:extLst>
              <a:ext uri="{FF2B5EF4-FFF2-40B4-BE49-F238E27FC236}">
                <a16:creationId xmlns:a16="http://schemas.microsoft.com/office/drawing/2014/main" id="{F93D340C-9816-45D0-4081-94CB41AE99FD}"/>
              </a:ext>
            </a:extLst>
          </p:cNvPr>
          <p:cNvSpPr txBox="1"/>
          <p:nvPr/>
        </p:nvSpPr>
        <p:spPr>
          <a:xfrm>
            <a:off x="434719" y="3321706"/>
            <a:ext cx="1814496" cy="707886"/>
          </a:xfrm>
          <a:prstGeom prst="rect">
            <a:avLst/>
          </a:prstGeom>
          <a:noFill/>
        </p:spPr>
        <p:txBody>
          <a:bodyPr wrap="square">
            <a:spAutoFit/>
          </a:bodyPr>
          <a:lstStyle>
            <a:defPPr>
              <a:defRPr lang="en-US"/>
            </a:defPPr>
            <a:lvl1pPr algn="ctr">
              <a:defRPr sz="2000" b="1">
                <a:solidFill>
                  <a:srgbClr val="B60095"/>
                </a:solidFill>
                <a:latin typeface="Tahoma" panose="020B0604030504040204" pitchFamily="34" charset="0"/>
                <a:ea typeface="Tahoma" panose="020B0604030504040204" pitchFamily="34" charset="0"/>
                <a:cs typeface="Tahoma" panose="020B0604030504040204" pitchFamily="34" charset="0"/>
              </a:defRPr>
            </a:lvl1pPr>
          </a:lstStyle>
          <a:p>
            <a:r>
              <a:rPr lang="en-US" dirty="0"/>
              <a:t>Pre-mature death</a:t>
            </a:r>
          </a:p>
        </p:txBody>
      </p:sp>
      <p:sp>
        <p:nvSpPr>
          <p:cNvPr id="21" name="TextBox 20">
            <a:extLst>
              <a:ext uri="{FF2B5EF4-FFF2-40B4-BE49-F238E27FC236}">
                <a16:creationId xmlns:a16="http://schemas.microsoft.com/office/drawing/2014/main" id="{B005AE7D-BAE5-B7A3-1712-E10662612254}"/>
              </a:ext>
            </a:extLst>
          </p:cNvPr>
          <p:cNvSpPr txBox="1"/>
          <p:nvPr/>
        </p:nvSpPr>
        <p:spPr>
          <a:xfrm>
            <a:off x="6646237" y="3480431"/>
            <a:ext cx="1656936" cy="400110"/>
          </a:xfrm>
          <a:prstGeom prst="rect">
            <a:avLst/>
          </a:prstGeom>
          <a:noFill/>
        </p:spPr>
        <p:txBody>
          <a:bodyPr wrap="square">
            <a:spAutoFit/>
          </a:bodyPr>
          <a:lstStyle/>
          <a:p>
            <a:pPr algn="ctr"/>
            <a:r>
              <a:rPr lang="en-US" sz="2000" b="1" dirty="0">
                <a:solidFill>
                  <a:srgbClr val="B60095"/>
                </a:solidFill>
                <a:latin typeface="Tahoma" panose="020B0604030504040204" pitchFamily="34" charset="0"/>
                <a:ea typeface="Tahoma" panose="020B0604030504040204" pitchFamily="34" charset="0"/>
                <a:cs typeface="Tahoma" panose="020B0604030504040204" pitchFamily="34" charset="0"/>
              </a:rPr>
              <a:t>Health Risk</a:t>
            </a:r>
          </a:p>
        </p:txBody>
      </p:sp>
      <p:sp>
        <p:nvSpPr>
          <p:cNvPr id="23" name="TextBox 22">
            <a:extLst>
              <a:ext uri="{FF2B5EF4-FFF2-40B4-BE49-F238E27FC236}">
                <a16:creationId xmlns:a16="http://schemas.microsoft.com/office/drawing/2014/main" id="{DBF60A93-BFFB-F846-BE36-A6D8F7AE8DBE}"/>
              </a:ext>
            </a:extLst>
          </p:cNvPr>
          <p:cNvSpPr txBox="1"/>
          <p:nvPr/>
        </p:nvSpPr>
        <p:spPr>
          <a:xfrm>
            <a:off x="3371307" y="3321706"/>
            <a:ext cx="2031010" cy="707886"/>
          </a:xfrm>
          <a:prstGeom prst="rect">
            <a:avLst/>
          </a:prstGeom>
          <a:noFill/>
        </p:spPr>
        <p:txBody>
          <a:bodyPr wrap="square">
            <a:spAutoFit/>
          </a:bodyPr>
          <a:lstStyle>
            <a:defPPr>
              <a:defRPr lang="en-US"/>
            </a:defPPr>
            <a:lvl1pPr algn="ctr">
              <a:defRPr sz="2000" b="1">
                <a:solidFill>
                  <a:srgbClr val="B60095"/>
                </a:solidFill>
                <a:latin typeface="Tahoma" panose="020B0604030504040204" pitchFamily="34" charset="0"/>
                <a:ea typeface="Tahoma" panose="020B0604030504040204" pitchFamily="34" charset="0"/>
                <a:cs typeface="Tahoma" panose="020B0604030504040204" pitchFamily="34" charset="0"/>
              </a:defRPr>
            </a:lvl1pPr>
          </a:lstStyle>
          <a:p>
            <a:r>
              <a:rPr lang="en-US" dirty="0"/>
              <a:t>Risk of Income Loss</a:t>
            </a:r>
          </a:p>
        </p:txBody>
      </p:sp>
      <p:sp>
        <p:nvSpPr>
          <p:cNvPr id="25" name="TextBox 24">
            <a:extLst>
              <a:ext uri="{FF2B5EF4-FFF2-40B4-BE49-F238E27FC236}">
                <a16:creationId xmlns:a16="http://schemas.microsoft.com/office/drawing/2014/main" id="{B50EDCFC-7538-5097-3C6C-A00665409A67}"/>
              </a:ext>
            </a:extLst>
          </p:cNvPr>
          <p:cNvSpPr txBox="1"/>
          <p:nvPr/>
        </p:nvSpPr>
        <p:spPr>
          <a:xfrm>
            <a:off x="9594824" y="3321706"/>
            <a:ext cx="1740132" cy="707886"/>
          </a:xfrm>
          <a:prstGeom prst="rect">
            <a:avLst/>
          </a:prstGeom>
          <a:noFill/>
        </p:spPr>
        <p:txBody>
          <a:bodyPr wrap="square">
            <a:spAutoFit/>
          </a:bodyPr>
          <a:lstStyle>
            <a:defPPr>
              <a:defRPr lang="en-US"/>
            </a:defPPr>
            <a:lvl1pPr algn="ctr">
              <a:defRPr sz="2000" b="1">
                <a:solidFill>
                  <a:srgbClr val="B60095"/>
                </a:solidFill>
                <a:latin typeface="Tahoma" panose="020B0604030504040204" pitchFamily="34" charset="0"/>
                <a:ea typeface="Tahoma" panose="020B0604030504040204" pitchFamily="34" charset="0"/>
                <a:cs typeface="Tahoma" panose="020B0604030504040204" pitchFamily="34" charset="0"/>
              </a:defRPr>
            </a:lvl1pPr>
          </a:lstStyle>
          <a:p>
            <a:r>
              <a:rPr lang="en-US" dirty="0"/>
              <a:t>Longevity Risk</a:t>
            </a:r>
          </a:p>
        </p:txBody>
      </p:sp>
      <p:sp>
        <p:nvSpPr>
          <p:cNvPr id="26" name="Arrow: Down 25">
            <a:extLst>
              <a:ext uri="{FF2B5EF4-FFF2-40B4-BE49-F238E27FC236}">
                <a16:creationId xmlns:a16="http://schemas.microsoft.com/office/drawing/2014/main" id="{B5DA411A-D4ED-BAE4-9153-5353DC1BE670}"/>
              </a:ext>
            </a:extLst>
          </p:cNvPr>
          <p:cNvSpPr/>
          <p:nvPr/>
        </p:nvSpPr>
        <p:spPr>
          <a:xfrm>
            <a:off x="1078730" y="4158031"/>
            <a:ext cx="526473" cy="498764"/>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rrow: Down 26">
            <a:extLst>
              <a:ext uri="{FF2B5EF4-FFF2-40B4-BE49-F238E27FC236}">
                <a16:creationId xmlns:a16="http://schemas.microsoft.com/office/drawing/2014/main" id="{D4AE7D68-53A5-3909-1DB0-6779AF4F9EDB}"/>
              </a:ext>
            </a:extLst>
          </p:cNvPr>
          <p:cNvSpPr/>
          <p:nvPr/>
        </p:nvSpPr>
        <p:spPr>
          <a:xfrm>
            <a:off x="4123576" y="4158031"/>
            <a:ext cx="526473" cy="498764"/>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Arrow: Down 27">
            <a:extLst>
              <a:ext uri="{FF2B5EF4-FFF2-40B4-BE49-F238E27FC236}">
                <a16:creationId xmlns:a16="http://schemas.microsoft.com/office/drawing/2014/main" id="{85BF7C0D-39B8-FB20-F0A5-C7E19D7DF31C}"/>
              </a:ext>
            </a:extLst>
          </p:cNvPr>
          <p:cNvSpPr/>
          <p:nvPr/>
        </p:nvSpPr>
        <p:spPr>
          <a:xfrm>
            <a:off x="7211468" y="4158031"/>
            <a:ext cx="526473" cy="498764"/>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Arrow: Down 28">
            <a:extLst>
              <a:ext uri="{FF2B5EF4-FFF2-40B4-BE49-F238E27FC236}">
                <a16:creationId xmlns:a16="http://schemas.microsoft.com/office/drawing/2014/main" id="{6ED8CBFA-6DD8-C33A-265B-3556F1EAD08D}"/>
              </a:ext>
            </a:extLst>
          </p:cNvPr>
          <p:cNvSpPr/>
          <p:nvPr/>
        </p:nvSpPr>
        <p:spPr>
          <a:xfrm>
            <a:off x="10201653" y="4158031"/>
            <a:ext cx="526473" cy="498764"/>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A6A2565A-C6A2-639D-ABE8-F91CDACEF3AE}"/>
              </a:ext>
            </a:extLst>
          </p:cNvPr>
          <p:cNvSpPr txBox="1"/>
          <p:nvPr/>
        </p:nvSpPr>
        <p:spPr>
          <a:xfrm>
            <a:off x="598311" y="5057653"/>
            <a:ext cx="1487311" cy="707886"/>
          </a:xfrm>
          <a:prstGeom prst="rect">
            <a:avLst/>
          </a:prstGeom>
          <a:noFill/>
        </p:spPr>
        <p:txBody>
          <a:bodyPr wrap="square">
            <a:spAutoFit/>
          </a:bodyPr>
          <a:lstStyle>
            <a:defPPr>
              <a:defRPr lang="en-US"/>
            </a:defPPr>
            <a:lvl1pPr algn="ctr">
              <a:defRPr sz="2000" b="1">
                <a:solidFill>
                  <a:srgbClr val="B60095"/>
                </a:solidFill>
                <a:latin typeface="Tahoma" panose="020B0604030504040204" pitchFamily="34" charset="0"/>
                <a:ea typeface="Tahoma" panose="020B0604030504040204" pitchFamily="34" charset="0"/>
                <a:cs typeface="Tahoma" panose="020B0604030504040204" pitchFamily="34" charset="0"/>
              </a:defRPr>
            </a:lvl1pPr>
          </a:lstStyle>
          <a:p>
            <a:r>
              <a:rPr lang="en-US" dirty="0">
                <a:solidFill>
                  <a:schemeClr val="accent1"/>
                </a:solidFill>
              </a:rPr>
              <a:t>Life Insurance</a:t>
            </a:r>
          </a:p>
        </p:txBody>
      </p:sp>
      <p:sp>
        <p:nvSpPr>
          <p:cNvPr id="33" name="TextBox 32">
            <a:extLst>
              <a:ext uri="{FF2B5EF4-FFF2-40B4-BE49-F238E27FC236}">
                <a16:creationId xmlns:a16="http://schemas.microsoft.com/office/drawing/2014/main" id="{F9677884-948C-B27F-4801-1B4D2C49E357}"/>
              </a:ext>
            </a:extLst>
          </p:cNvPr>
          <p:cNvSpPr txBox="1"/>
          <p:nvPr/>
        </p:nvSpPr>
        <p:spPr>
          <a:xfrm>
            <a:off x="6713135" y="5057653"/>
            <a:ext cx="1487311" cy="1200329"/>
          </a:xfrm>
          <a:prstGeom prst="rect">
            <a:avLst/>
          </a:prstGeom>
          <a:noFill/>
        </p:spPr>
        <p:txBody>
          <a:bodyPr wrap="square">
            <a:spAutoFit/>
          </a:bodyPr>
          <a:lstStyle>
            <a:defPPr>
              <a:defRPr lang="en-US"/>
            </a:defPPr>
            <a:lvl1pPr algn="ctr">
              <a:defRPr sz="2000" b="1">
                <a:solidFill>
                  <a:schemeClr val="accent1"/>
                </a:solidFill>
                <a:latin typeface="Tahoma" panose="020B0604030504040204" pitchFamily="34" charset="0"/>
                <a:ea typeface="Tahoma" panose="020B0604030504040204" pitchFamily="34" charset="0"/>
                <a:cs typeface="Tahoma" panose="020B0604030504040204" pitchFamily="34" charset="0"/>
              </a:defRPr>
            </a:lvl1pPr>
          </a:lstStyle>
          <a:p>
            <a:r>
              <a:rPr lang="en-US" dirty="0"/>
              <a:t>Medical Insurance</a:t>
            </a:r>
          </a:p>
        </p:txBody>
      </p:sp>
      <p:sp>
        <p:nvSpPr>
          <p:cNvPr id="35" name="TextBox 34">
            <a:extLst>
              <a:ext uri="{FF2B5EF4-FFF2-40B4-BE49-F238E27FC236}">
                <a16:creationId xmlns:a16="http://schemas.microsoft.com/office/drawing/2014/main" id="{03BD9781-C629-FBC8-6EC9-D174796A9593}"/>
              </a:ext>
            </a:extLst>
          </p:cNvPr>
          <p:cNvSpPr txBox="1"/>
          <p:nvPr/>
        </p:nvSpPr>
        <p:spPr>
          <a:xfrm>
            <a:off x="3367007" y="5057653"/>
            <a:ext cx="2035310" cy="707886"/>
          </a:xfrm>
          <a:prstGeom prst="rect">
            <a:avLst/>
          </a:prstGeom>
          <a:noFill/>
        </p:spPr>
        <p:txBody>
          <a:bodyPr wrap="square">
            <a:spAutoFit/>
          </a:bodyPr>
          <a:lstStyle>
            <a:defPPr>
              <a:defRPr lang="en-US"/>
            </a:defPPr>
            <a:lvl1pPr algn="ctr">
              <a:defRPr sz="2000" b="1">
                <a:solidFill>
                  <a:schemeClr val="accent1"/>
                </a:solidFill>
                <a:latin typeface="Tahoma" panose="020B0604030504040204" pitchFamily="34" charset="0"/>
                <a:ea typeface="Tahoma" panose="020B0604030504040204" pitchFamily="34" charset="0"/>
                <a:cs typeface="Tahoma" panose="020B0604030504040204" pitchFamily="34" charset="0"/>
              </a:defRPr>
            </a:lvl1pPr>
          </a:lstStyle>
          <a:p>
            <a:r>
              <a:rPr lang="en-US" dirty="0"/>
              <a:t>Critical Illness Insurance</a:t>
            </a:r>
          </a:p>
        </p:txBody>
      </p:sp>
      <p:sp>
        <p:nvSpPr>
          <p:cNvPr id="37" name="TextBox 36">
            <a:extLst>
              <a:ext uri="{FF2B5EF4-FFF2-40B4-BE49-F238E27FC236}">
                <a16:creationId xmlns:a16="http://schemas.microsoft.com/office/drawing/2014/main" id="{ACA79B22-C3A2-775F-7DE6-C978DBD78EE9}"/>
              </a:ext>
            </a:extLst>
          </p:cNvPr>
          <p:cNvSpPr txBox="1"/>
          <p:nvPr/>
        </p:nvSpPr>
        <p:spPr>
          <a:xfrm>
            <a:off x="9189725" y="5057653"/>
            <a:ext cx="2550330" cy="1015663"/>
          </a:xfrm>
          <a:prstGeom prst="rect">
            <a:avLst/>
          </a:prstGeom>
          <a:noFill/>
        </p:spPr>
        <p:txBody>
          <a:bodyPr wrap="square">
            <a:spAutoFit/>
          </a:bodyPr>
          <a:lstStyle>
            <a:defPPr>
              <a:defRPr lang="en-US"/>
            </a:defPPr>
            <a:lvl1pPr algn="ctr">
              <a:defRPr sz="2000" b="1">
                <a:solidFill>
                  <a:schemeClr val="accent1"/>
                </a:solidFill>
                <a:latin typeface="Tahoma" panose="020B0604030504040204" pitchFamily="34" charset="0"/>
                <a:ea typeface="Tahoma" panose="020B0604030504040204" pitchFamily="34" charset="0"/>
                <a:cs typeface="Tahoma" panose="020B0604030504040204" pitchFamily="34" charset="0"/>
              </a:defRPr>
            </a:lvl1pPr>
          </a:lstStyle>
          <a:p>
            <a:r>
              <a:rPr lang="en-US" dirty="0"/>
              <a:t>Insurance Plan, </a:t>
            </a:r>
          </a:p>
          <a:p>
            <a:r>
              <a:rPr lang="en-US" dirty="0"/>
              <a:t>Annuity &amp; Saving Insurance</a:t>
            </a:r>
          </a:p>
        </p:txBody>
      </p:sp>
    </p:spTree>
    <p:extLst>
      <p:ext uri="{BB962C8B-B14F-4D97-AF65-F5344CB8AC3E}">
        <p14:creationId xmlns:p14="http://schemas.microsoft.com/office/powerpoint/2010/main" val="1069826202"/>
      </p:ext>
    </p:extLst>
  </p:cSld>
  <p:clrMapOvr>
    <a:masterClrMapping/>
  </p:clrMapOvr>
</p:sld>
</file>

<file path=ppt/theme/theme1.xml><?xml version="1.0" encoding="utf-8"?>
<a:theme xmlns:a="http://schemas.openxmlformats.org/drawingml/2006/main" name="Basic Layouts">
  <a:themeElements>
    <a:clrScheme name="ZUU color theme">
      <a:dk1>
        <a:srgbClr val="2A177C"/>
      </a:dk1>
      <a:lt1>
        <a:srgbClr val="FFFFFF"/>
      </a:lt1>
      <a:dk2>
        <a:srgbClr val="2A177C"/>
      </a:dk2>
      <a:lt2>
        <a:srgbClr val="FEFFFE"/>
      </a:lt2>
      <a:accent1>
        <a:srgbClr val="2A177C"/>
      </a:accent1>
      <a:accent2>
        <a:srgbClr val="B60095"/>
      </a:accent2>
      <a:accent3>
        <a:srgbClr val="650099"/>
      </a:accent3>
      <a:accent4>
        <a:srgbClr val="84BD00"/>
      </a:accent4>
      <a:accent5>
        <a:srgbClr val="00B5E2"/>
      </a:accent5>
      <a:accent6>
        <a:srgbClr val="002D72"/>
      </a:accent6>
      <a:hlink>
        <a:srgbClr val="B60095"/>
      </a:hlink>
      <a:folHlink>
        <a:srgbClr val="FE7E2D"/>
      </a:folHlink>
    </a:clrScheme>
    <a:fontScheme name="Zuu">
      <a:majorFont>
        <a:latin typeface="Maven Pro"/>
        <a:ea typeface="Source Han Sans CN Normal"/>
        <a:cs typeface=""/>
      </a:majorFont>
      <a:minorFont>
        <a:latin typeface="Open Sans"/>
        <a:ea typeface="Source Han Sans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2019-01-29 Qiddiya Template (basic layouts).potx" id="{BCC70908-FEA9-43A9-906F-AC3F0A76CCA9}" vid="{B9B7A5B4-37AB-495C-B0A8-B0F4411AE4B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62747029717054CABE9F3DF382CA9E4" ma:contentTypeVersion="16" ma:contentTypeDescription="Create a new document." ma:contentTypeScope="" ma:versionID="8da0e47df773f0975b89ba623a442458">
  <xsd:schema xmlns:xsd="http://www.w3.org/2001/XMLSchema" xmlns:xs="http://www.w3.org/2001/XMLSchema" xmlns:p="http://schemas.microsoft.com/office/2006/metadata/properties" xmlns:ns2="ee747c1b-4215-4cac-9728-ea2f57b80ac2" xmlns:ns3="5eaed477-8a41-4b2a-8331-2ac82ab2b6ff" targetNamespace="http://schemas.microsoft.com/office/2006/metadata/properties" ma:root="true" ma:fieldsID="ea200ee651cad1e5244c537318597217" ns2:_="" ns3:_="">
    <xsd:import namespace="ee747c1b-4215-4cac-9728-ea2f57b80ac2"/>
    <xsd:import namespace="5eaed477-8a41-4b2a-8331-2ac82ab2b6f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747c1b-4215-4cac-9728-ea2f57b80a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03776856-0484-4454-afdf-d1f3c9713f2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eaed477-8a41-4b2a-8331-2ac82ab2b6ff"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579c0ee0-fd2d-487e-8f12-72d1ff0bc767}" ma:internalName="TaxCatchAll" ma:showField="CatchAllData" ma:web="5eaed477-8a41-4b2a-8331-2ac82ab2b6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eaed477-8a41-4b2a-8331-2ac82ab2b6ff" xsi:nil="true"/>
    <lcf76f155ced4ddcb4097134ff3c332f xmlns="ee747c1b-4215-4cac-9728-ea2f57b80ac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4E91B57-2048-4A3A-A73B-A8A9DEF0C2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747c1b-4215-4cac-9728-ea2f57b80ac2"/>
    <ds:schemaRef ds:uri="5eaed477-8a41-4b2a-8331-2ac82ab2b6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976E920-75D3-47AB-8F9F-F97F5C468E04}">
  <ds:schemaRefs>
    <ds:schemaRef ds:uri="http://schemas.microsoft.com/sharepoint/v3/contenttype/forms"/>
  </ds:schemaRefs>
</ds:datastoreItem>
</file>

<file path=customXml/itemProps3.xml><?xml version="1.0" encoding="utf-8"?>
<ds:datastoreItem xmlns:ds="http://schemas.openxmlformats.org/officeDocument/2006/customXml" ds:itemID="{A5E4E751-200D-463A-A3BB-1B7F9AFA258C}">
  <ds:schemaRefs>
    <ds:schemaRef ds:uri="5eaed477-8a41-4b2a-8331-2ac82ab2b6ff"/>
    <ds:schemaRef ds:uri="http://purl.org/dc/elements/1.1/"/>
    <ds:schemaRef ds:uri="http://schemas.openxmlformats.org/package/2006/metadata/core-properties"/>
    <ds:schemaRef ds:uri="http://schemas.microsoft.com/office/2006/metadata/properties"/>
    <ds:schemaRef ds:uri="http://schemas.microsoft.com/office/2006/documentManagement/types"/>
    <ds:schemaRef ds:uri="http://purl.org/dc/terms/"/>
    <ds:schemaRef ds:uri="http://www.w3.org/XML/1998/namespace"/>
    <ds:schemaRef ds:uri="http://schemas.microsoft.com/office/infopath/2007/PartnerControls"/>
    <ds:schemaRef ds:uri="ee747c1b-4215-4cac-9728-ea2f57b80ac2"/>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Basic Layouts</Template>
  <TotalTime>18191</TotalTime>
  <Words>1547</Words>
  <Application>Microsoft Office PowerPoint</Application>
  <PresentationFormat>Widescreen</PresentationFormat>
  <Paragraphs>375</Paragraphs>
  <Slides>13</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13</vt:i4>
      </vt:variant>
    </vt:vector>
  </HeadingPairs>
  <TitlesOfParts>
    <vt:vector size="23" baseType="lpstr">
      <vt:lpstr>DengXian</vt:lpstr>
      <vt:lpstr>Source Han Sans CN Normal</vt:lpstr>
      <vt:lpstr>Source Han Sans TC</vt:lpstr>
      <vt:lpstr>Arial</vt:lpstr>
      <vt:lpstr>Calibri</vt:lpstr>
      <vt:lpstr>Maven Pro</vt:lpstr>
      <vt:lpstr>Open Sans</vt:lpstr>
      <vt:lpstr>Tahoma</vt:lpstr>
      <vt:lpstr>Wingdings</vt:lpstr>
      <vt:lpstr>Basic Layouts</vt:lpstr>
      <vt:lpstr>PowerPoint Presentation</vt:lpstr>
      <vt:lpstr>Life Cycle In Financial Planning</vt:lpstr>
      <vt:lpstr>Life Cycle In Financial Planning</vt:lpstr>
      <vt:lpstr>Life Cycle In Financial Planning</vt:lpstr>
      <vt:lpstr>Inflation</vt:lpstr>
      <vt:lpstr>Hong Kong Consumer Price Index</vt:lpstr>
      <vt:lpstr>Inflation</vt:lpstr>
      <vt:lpstr>Hong Kong Ranks Top in Life Expectancy</vt:lpstr>
      <vt:lpstr>Risk Management</vt:lpstr>
      <vt:lpstr>Financial Planning Pyramid</vt:lpstr>
      <vt:lpstr>Time Value of Money</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Laurence Lloyd</dc:creator>
  <cp:lastModifiedBy>Bell Leung</cp:lastModifiedBy>
  <cp:revision>188</cp:revision>
  <cp:lastPrinted>2022-05-16T07:40:52Z</cp:lastPrinted>
  <dcterms:created xsi:type="dcterms:W3CDTF">2019-01-29T11:05:44Z</dcterms:created>
  <dcterms:modified xsi:type="dcterms:W3CDTF">2022-07-08T03:44:11Z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0x010100662747029717054CABE9F3DF382CA9E4</vt:lpwstr>
  </property>
  <property fmtid="{D5CDD505-2E9C-101B-9397-08002B2CF9AE}" pid="3" name="MediaServiceImageTags">
    <vt:lpwstr/>
  </property>
</Properties>
</file>